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171" r:id="rId2"/>
  </p:sldMasterIdLst>
  <p:notesMasterIdLst>
    <p:notesMasterId r:id="rId21"/>
  </p:notesMasterIdLst>
  <p:handoutMasterIdLst>
    <p:handoutMasterId r:id="rId22"/>
  </p:handoutMasterIdLst>
  <p:sldIdLst>
    <p:sldId id="304" r:id="rId3"/>
    <p:sldId id="372" r:id="rId4"/>
    <p:sldId id="378" r:id="rId5"/>
    <p:sldId id="379" r:id="rId6"/>
    <p:sldId id="380" r:id="rId7"/>
    <p:sldId id="382" r:id="rId8"/>
    <p:sldId id="384" r:id="rId9"/>
    <p:sldId id="381" r:id="rId10"/>
    <p:sldId id="392" r:id="rId11"/>
    <p:sldId id="367" r:id="rId12"/>
    <p:sldId id="362" r:id="rId13"/>
    <p:sldId id="377" r:id="rId14"/>
    <p:sldId id="388" r:id="rId15"/>
    <p:sldId id="389" r:id="rId16"/>
    <p:sldId id="390" r:id="rId17"/>
    <p:sldId id="387" r:id="rId18"/>
    <p:sldId id="393" r:id="rId19"/>
    <p:sldId id="386" r:id="rId20"/>
  </p:sldIdLst>
  <p:sldSz cx="9144000" cy="6858000" type="screen4x3"/>
  <p:notesSz cx="6781800" cy="9926638"/>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6600"/>
    <a:srgbClr val="0000FF"/>
    <a:srgbClr val="008000"/>
    <a:srgbClr val="99CC00"/>
    <a:srgbClr val="663300"/>
    <a:srgbClr val="800000"/>
    <a:srgbClr val="CCFF33"/>
    <a:srgbClr val="446600"/>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432" autoAdjust="0"/>
    <p:restoredTop sz="94660" autoAdjust="0"/>
  </p:normalViewPr>
  <p:slideViewPr>
    <p:cSldViewPr>
      <p:cViewPr>
        <p:scale>
          <a:sx n="73" d="100"/>
          <a:sy n="73" d="100"/>
        </p:scale>
        <p:origin x="-19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80"/>
    </p:cViewPr>
  </p:sorterViewPr>
  <p:notesViewPr>
    <p:cSldViewPr>
      <p:cViewPr varScale="1">
        <p:scale>
          <a:sx n="53" d="100"/>
          <a:sy n="53" d="100"/>
        </p:scale>
        <p:origin x="-1308" y="-90"/>
      </p:cViewPr>
      <p:guideLst>
        <p:guide orient="horz" pos="3127"/>
        <p:guide pos="21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defRPr sz="1200">
                <a:latin typeface="Times New Roman" pitchFamily="18" charset="0"/>
                <a:ea typeface="新細明體" charset="-120"/>
              </a:defRPr>
            </a:lvl1pPr>
          </a:lstStyle>
          <a:p>
            <a:pPr>
              <a:defRPr/>
            </a:pPr>
            <a:endParaRPr lang="en-US" altLang="zh-TW" dirty="0"/>
          </a:p>
        </p:txBody>
      </p:sp>
      <p:sp>
        <p:nvSpPr>
          <p:cNvPr id="26627" name="Rectangle 3"/>
          <p:cNvSpPr>
            <a:spLocks noGrp="1" noChangeArrowheads="1"/>
          </p:cNvSpPr>
          <p:nvPr>
            <p:ph type="dt" sz="quarter" idx="1"/>
          </p:nvPr>
        </p:nvSpPr>
        <p:spPr bwMode="auto">
          <a:xfrm>
            <a:off x="3841750" y="0"/>
            <a:ext cx="2940050" cy="496888"/>
          </a:xfrm>
          <a:prstGeom prst="rect">
            <a:avLst/>
          </a:prstGeom>
          <a:noFill/>
          <a:ln w="9525">
            <a:noFill/>
            <a:miter lim="800000"/>
            <a:headEnd/>
            <a:tailEnd/>
          </a:ln>
          <a:effectLst/>
        </p:spPr>
        <p:txBody>
          <a:bodyPr vert="horz" wrap="square" lIns="91424" tIns="45713" rIns="91424" bIns="45713" numCol="1" anchor="t" anchorCtr="0" compatLnSpc="1">
            <a:prstTxWarp prst="textNoShape">
              <a:avLst/>
            </a:prstTxWarp>
          </a:bodyPr>
          <a:lstStyle>
            <a:lvl1pPr algn="r">
              <a:defRPr sz="1200">
                <a:latin typeface="Times New Roman" pitchFamily="18" charset="0"/>
                <a:ea typeface="新細明體" charset="-120"/>
              </a:defRPr>
            </a:lvl1pPr>
          </a:lstStyle>
          <a:p>
            <a:pPr>
              <a:defRPr/>
            </a:pPr>
            <a:endParaRPr lang="en-US" altLang="zh-TW" dirty="0"/>
          </a:p>
        </p:txBody>
      </p:sp>
      <p:sp>
        <p:nvSpPr>
          <p:cNvPr id="26628" name="Rectangle 4"/>
          <p:cNvSpPr>
            <a:spLocks noGrp="1" noChangeArrowheads="1"/>
          </p:cNvSpPr>
          <p:nvPr>
            <p:ph type="ftr" sz="quarter" idx="2"/>
          </p:nvPr>
        </p:nvSpPr>
        <p:spPr bwMode="auto">
          <a:xfrm>
            <a:off x="0" y="9429750"/>
            <a:ext cx="2940050" cy="496888"/>
          </a:xfrm>
          <a:prstGeom prst="rect">
            <a:avLst/>
          </a:prstGeom>
          <a:noFill/>
          <a:ln w="9525">
            <a:noFill/>
            <a:miter lim="800000"/>
            <a:headEnd/>
            <a:tailEnd/>
          </a:ln>
          <a:effectLst/>
        </p:spPr>
        <p:txBody>
          <a:bodyPr vert="horz" wrap="square" lIns="91424" tIns="45713" rIns="91424" bIns="45713" numCol="1" anchor="b" anchorCtr="0" compatLnSpc="1">
            <a:prstTxWarp prst="textNoShape">
              <a:avLst/>
            </a:prstTxWarp>
          </a:bodyPr>
          <a:lstStyle>
            <a:lvl1pPr>
              <a:defRPr sz="1200">
                <a:latin typeface="Times New Roman" pitchFamily="18" charset="0"/>
                <a:ea typeface="新細明體" charset="-120"/>
              </a:defRPr>
            </a:lvl1pPr>
          </a:lstStyle>
          <a:p>
            <a:pPr>
              <a:defRPr/>
            </a:pPr>
            <a:endParaRPr lang="en-US" altLang="zh-TW" dirty="0"/>
          </a:p>
        </p:txBody>
      </p:sp>
      <p:sp>
        <p:nvSpPr>
          <p:cNvPr id="26629" name="Rectangle 5"/>
          <p:cNvSpPr>
            <a:spLocks noGrp="1" noChangeArrowheads="1"/>
          </p:cNvSpPr>
          <p:nvPr>
            <p:ph type="sldNum" sz="quarter" idx="3"/>
          </p:nvPr>
        </p:nvSpPr>
        <p:spPr bwMode="auto">
          <a:xfrm>
            <a:off x="3841750" y="9429750"/>
            <a:ext cx="2940050" cy="496888"/>
          </a:xfrm>
          <a:prstGeom prst="rect">
            <a:avLst/>
          </a:prstGeom>
          <a:noFill/>
          <a:ln w="9525">
            <a:noFill/>
            <a:miter lim="800000"/>
            <a:headEnd/>
            <a:tailEnd/>
          </a:ln>
          <a:effectLst/>
        </p:spPr>
        <p:txBody>
          <a:bodyPr vert="horz" wrap="square" lIns="91424" tIns="45713" rIns="91424" bIns="45713" numCol="1" anchor="b" anchorCtr="0" compatLnSpc="1">
            <a:prstTxWarp prst="textNoShape">
              <a:avLst/>
            </a:prstTxWarp>
          </a:bodyPr>
          <a:lstStyle>
            <a:lvl1pPr algn="r">
              <a:defRPr sz="1200">
                <a:latin typeface="Times New Roman" pitchFamily="18" charset="0"/>
                <a:ea typeface="新細明體" charset="-120"/>
              </a:defRPr>
            </a:lvl1pPr>
          </a:lstStyle>
          <a:p>
            <a:pPr>
              <a:defRPr/>
            </a:pPr>
            <a:fld id="{28918270-AD22-4ECB-94E2-2A7C75DF0209}" type="slidenum">
              <a:rPr lang="en-US" altLang="zh-TW"/>
              <a:pPr>
                <a:defRPr/>
              </a:pPr>
              <a:t>‹#›</a:t>
            </a:fld>
            <a:endParaRPr lang="en-US" altLang="zh-TW" dirty="0"/>
          </a:p>
        </p:txBody>
      </p:sp>
    </p:spTree>
    <p:extLst>
      <p:ext uri="{BB962C8B-B14F-4D97-AF65-F5344CB8AC3E}">
        <p14:creationId xmlns:p14="http://schemas.microsoft.com/office/powerpoint/2010/main" xmlns="" val="228587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38463" cy="496888"/>
          </a:xfrm>
          <a:prstGeom prst="rect">
            <a:avLst/>
          </a:prstGeom>
        </p:spPr>
        <p:txBody>
          <a:bodyPr vert="horz" lIns="91424" tIns="45713" rIns="91424" bIns="45713"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41750" y="0"/>
            <a:ext cx="2938463" cy="496888"/>
          </a:xfrm>
          <a:prstGeom prst="rect">
            <a:avLst/>
          </a:prstGeom>
        </p:spPr>
        <p:txBody>
          <a:bodyPr vert="horz" lIns="91424" tIns="45713" rIns="91424" bIns="45713" rtlCol="0"/>
          <a:lstStyle>
            <a:lvl1pPr algn="r">
              <a:defRPr sz="1200">
                <a:latin typeface="Arial" charset="0"/>
                <a:ea typeface="新細明體" pitchFamily="18" charset="-120"/>
              </a:defRPr>
            </a:lvl1pPr>
          </a:lstStyle>
          <a:p>
            <a:pPr>
              <a:defRPr/>
            </a:pPr>
            <a:fld id="{A4919592-FAFE-4B32-9C73-49603EFF44E5}" type="datetimeFigureOut">
              <a:rPr lang="zh-TW" altLang="en-US"/>
              <a:pPr>
                <a:defRPr/>
              </a:pPr>
              <a:t>2014/01/06</a:t>
            </a:fld>
            <a:endParaRPr lang="zh-TW" altLang="en-US"/>
          </a:p>
        </p:txBody>
      </p:sp>
      <p:sp>
        <p:nvSpPr>
          <p:cNvPr id="4" name="投影片圖像版面配置區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24" tIns="45713" rIns="91424" bIns="45713" rtlCol="0" anchor="ctr"/>
          <a:lstStyle/>
          <a:p>
            <a:pPr lvl="0"/>
            <a:endParaRPr lang="zh-TW" altLang="en-US" noProof="0"/>
          </a:p>
        </p:txBody>
      </p:sp>
      <p:sp>
        <p:nvSpPr>
          <p:cNvPr id="5" name="備忘稿版面配置區 4"/>
          <p:cNvSpPr>
            <a:spLocks noGrp="1"/>
          </p:cNvSpPr>
          <p:nvPr>
            <p:ph type="body" sz="quarter" idx="3"/>
          </p:nvPr>
        </p:nvSpPr>
        <p:spPr>
          <a:xfrm>
            <a:off x="677863" y="4714875"/>
            <a:ext cx="5426075" cy="4467225"/>
          </a:xfrm>
          <a:prstGeom prst="rect">
            <a:avLst/>
          </a:prstGeom>
        </p:spPr>
        <p:txBody>
          <a:bodyPr vert="horz" lIns="91424" tIns="45713" rIns="91424" bIns="45713"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38463" cy="496887"/>
          </a:xfrm>
          <a:prstGeom prst="rect">
            <a:avLst/>
          </a:prstGeom>
        </p:spPr>
        <p:txBody>
          <a:bodyPr vert="horz" lIns="91424" tIns="45713" rIns="91424" bIns="45713" rtlCol="0" anchor="b"/>
          <a:lstStyle>
            <a:lvl1pPr algn="l">
              <a:defRPr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41750" y="9428163"/>
            <a:ext cx="2938463" cy="496887"/>
          </a:xfrm>
          <a:prstGeom prst="rect">
            <a:avLst/>
          </a:prstGeom>
        </p:spPr>
        <p:txBody>
          <a:bodyPr vert="horz" lIns="91424" tIns="45713" rIns="91424" bIns="45713" rtlCol="0" anchor="b"/>
          <a:lstStyle>
            <a:lvl1pPr algn="r">
              <a:defRPr sz="1200">
                <a:latin typeface="Arial" charset="0"/>
                <a:ea typeface="新細明體" pitchFamily="18" charset="-120"/>
              </a:defRPr>
            </a:lvl1pPr>
          </a:lstStyle>
          <a:p>
            <a:pPr>
              <a:defRPr/>
            </a:pPr>
            <a:fld id="{092B0188-A572-4639-B499-81AA57FD9066}" type="slidenum">
              <a:rPr lang="zh-TW" altLang="en-US"/>
              <a:pPr>
                <a:defRPr/>
              </a:pPr>
              <a:t>‹#›</a:t>
            </a:fld>
            <a:endParaRPr lang="zh-TW" altLang="en-US"/>
          </a:p>
        </p:txBody>
      </p:sp>
    </p:spTree>
    <p:extLst>
      <p:ext uri="{BB962C8B-B14F-4D97-AF65-F5344CB8AC3E}">
        <p14:creationId xmlns:p14="http://schemas.microsoft.com/office/powerpoint/2010/main" xmlns="" val="1479337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9329BE58-7764-4537-AB71-6E49B258A85A}" type="slidenum">
              <a:rPr lang="zh-TW" altLang="en-US" smtClean="0"/>
              <a:pPr eaLnBrk="1" hangingPunct="1"/>
              <a:t>1</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fld id="{836CE367-E554-4FFA-9883-1109E8350CDE}" type="slidenum">
              <a:rPr lang="zh-TW" altLang="en-US" smtClean="0"/>
              <a:pPr eaLnBrk="1" hangingPunct="1"/>
              <a:t>9</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grpSp>
      <p:sp>
        <p:nvSpPr>
          <p:cNvPr id="157707" name="Rectangle 11"/>
          <p:cNvSpPr>
            <a:spLocks noGrp="1" noChangeArrowheads="1"/>
          </p:cNvSpPr>
          <p:nvPr>
            <p:ph type="ctrTitle"/>
          </p:nvPr>
        </p:nvSpPr>
        <p:spPr>
          <a:xfrm>
            <a:off x="2057400" y="1143000"/>
            <a:ext cx="6629400" cy="2209800"/>
          </a:xfrm>
        </p:spPr>
        <p:txBody>
          <a:bodyPr/>
          <a:lstStyle>
            <a:lvl1pPr>
              <a:defRPr sz="4800"/>
            </a:lvl1pPr>
          </a:lstStyle>
          <a:p>
            <a:r>
              <a:rPr lang="zh-TW" altLang="en-US"/>
              <a:t>按一下以編輯母片標題樣式</a:t>
            </a:r>
          </a:p>
        </p:txBody>
      </p:sp>
      <p:sp>
        <p:nvSpPr>
          <p:cNvPr id="15770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zh-TW" altLang="en-US"/>
              <a:t>按一下以編輯母片副標題樣式</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zh-TW" dirty="0"/>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zh-TW" dirty="0"/>
          </a:p>
        </p:txBody>
      </p:sp>
      <p:sp>
        <p:nvSpPr>
          <p:cNvPr id="15" name="Rectangle 15"/>
          <p:cNvSpPr>
            <a:spLocks noGrp="1" noChangeArrowheads="1"/>
          </p:cNvSpPr>
          <p:nvPr>
            <p:ph type="sldNum" sz="quarter" idx="12"/>
          </p:nvPr>
        </p:nvSpPr>
        <p:spPr/>
        <p:txBody>
          <a:bodyPr/>
          <a:lstStyle>
            <a:lvl1pPr>
              <a:defRPr/>
            </a:lvl1pPr>
          </a:lstStyle>
          <a:p>
            <a:pPr>
              <a:defRPr/>
            </a:pPr>
            <a:fld id="{130FA13E-A63E-4693-8FDA-F8D6579FA83D}" type="slidenum">
              <a:rPr lang="en-US" altLang="zh-TW"/>
              <a:pPr>
                <a:defRPr/>
              </a:pPr>
              <a:t>‹#›</a:t>
            </a:fld>
            <a:endParaRPr lang="en-US" altLang="zh-TW" dirty="0"/>
          </a:p>
        </p:txBody>
      </p:sp>
    </p:spTree>
    <p:extLst>
      <p:ext uri="{BB962C8B-B14F-4D97-AF65-F5344CB8AC3E}">
        <p14:creationId xmlns:p14="http://schemas.microsoft.com/office/powerpoint/2010/main" xmlns="" val="421792425"/>
      </p:ext>
    </p:extLst>
  </p:cSld>
  <p:clrMapOvr>
    <a:masterClrMapping/>
  </p:clrMapOvr>
  <p:transition spd="med">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11"/>
          <p:cNvSpPr>
            <a:spLocks noGrp="1" noChangeArrowheads="1"/>
          </p:cNvSpPr>
          <p:nvPr>
            <p:ph type="sldNum" sz="quarter" idx="12"/>
          </p:nvPr>
        </p:nvSpPr>
        <p:spPr>
          <a:ln/>
        </p:spPr>
        <p:txBody>
          <a:bodyPr/>
          <a:lstStyle>
            <a:lvl1pPr>
              <a:defRPr/>
            </a:lvl1pPr>
          </a:lstStyle>
          <a:p>
            <a:pPr>
              <a:defRPr/>
            </a:pPr>
            <a:fld id="{E98E61EB-B776-4E54-845E-C8D14E147CF2}" type="slidenum">
              <a:rPr lang="en-US" altLang="zh-TW"/>
              <a:pPr>
                <a:defRPr/>
              </a:pPr>
              <a:t>‹#›</a:t>
            </a:fld>
            <a:endParaRPr lang="en-US" altLang="zh-TW" dirty="0"/>
          </a:p>
        </p:txBody>
      </p:sp>
    </p:spTree>
    <p:extLst>
      <p:ext uri="{BB962C8B-B14F-4D97-AF65-F5344CB8AC3E}">
        <p14:creationId xmlns:p14="http://schemas.microsoft.com/office/powerpoint/2010/main" xmlns="" val="3786303072"/>
      </p:ext>
    </p:extLst>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43700" y="188913"/>
            <a:ext cx="1943100" cy="59420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14400" y="188913"/>
            <a:ext cx="5676900" cy="59420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11"/>
          <p:cNvSpPr>
            <a:spLocks noGrp="1" noChangeArrowheads="1"/>
          </p:cNvSpPr>
          <p:nvPr>
            <p:ph type="sldNum" sz="quarter" idx="12"/>
          </p:nvPr>
        </p:nvSpPr>
        <p:spPr>
          <a:ln/>
        </p:spPr>
        <p:txBody>
          <a:bodyPr/>
          <a:lstStyle>
            <a:lvl1pPr>
              <a:defRPr/>
            </a:lvl1pPr>
          </a:lstStyle>
          <a:p>
            <a:pPr>
              <a:defRPr/>
            </a:pPr>
            <a:fld id="{9C4F66A4-A187-48A2-8A0A-3F77358CF1A4}" type="slidenum">
              <a:rPr lang="en-US" altLang="zh-TW"/>
              <a:pPr>
                <a:defRPr/>
              </a:pPr>
              <a:t>‹#›</a:t>
            </a:fld>
            <a:endParaRPr lang="en-US" altLang="zh-TW" dirty="0"/>
          </a:p>
        </p:txBody>
      </p:sp>
    </p:spTree>
    <p:extLst>
      <p:ext uri="{BB962C8B-B14F-4D97-AF65-F5344CB8AC3E}">
        <p14:creationId xmlns:p14="http://schemas.microsoft.com/office/powerpoint/2010/main" xmlns="" val="3686075145"/>
      </p:ext>
    </p:extLst>
  </p:cSld>
  <p:clrMapOvr>
    <a:masterClrMapping/>
  </p:clrMapOvr>
  <p:transition spd="med">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195513" y="188913"/>
            <a:ext cx="6264275"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1600200"/>
            <a:ext cx="38100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6800" y="1600200"/>
            <a:ext cx="38100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11"/>
          <p:cNvSpPr>
            <a:spLocks noGrp="1" noChangeArrowheads="1"/>
          </p:cNvSpPr>
          <p:nvPr>
            <p:ph type="sldNum" sz="quarter" idx="12"/>
          </p:nvPr>
        </p:nvSpPr>
        <p:spPr>
          <a:ln/>
        </p:spPr>
        <p:txBody>
          <a:bodyPr/>
          <a:lstStyle>
            <a:lvl1pPr>
              <a:defRPr/>
            </a:lvl1pPr>
          </a:lstStyle>
          <a:p>
            <a:pPr>
              <a:defRPr/>
            </a:pPr>
            <a:fld id="{B7C50080-27E4-4362-B9B8-7607DD7365D4}" type="slidenum">
              <a:rPr lang="en-US" altLang="zh-TW"/>
              <a:pPr>
                <a:defRPr/>
              </a:pPr>
              <a:t>‹#›</a:t>
            </a:fld>
            <a:endParaRPr lang="en-US" altLang="zh-TW" dirty="0"/>
          </a:p>
        </p:txBody>
      </p:sp>
    </p:spTree>
    <p:extLst>
      <p:ext uri="{BB962C8B-B14F-4D97-AF65-F5344CB8AC3E}">
        <p14:creationId xmlns:p14="http://schemas.microsoft.com/office/powerpoint/2010/main" xmlns="" val="1830433984"/>
      </p:ext>
    </p:extLst>
  </p:cSld>
  <p:clrMapOvr>
    <a:masterClrMapping/>
  </p:clrMapOvr>
  <p:transition spd="med">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2195513" y="188913"/>
            <a:ext cx="6264275"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914400" y="1600200"/>
            <a:ext cx="3810000" cy="45307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圖表版面配置區 3"/>
          <p:cNvSpPr>
            <a:spLocks noGrp="1"/>
          </p:cNvSpPr>
          <p:nvPr>
            <p:ph type="chart" sz="half" idx="2"/>
          </p:nvPr>
        </p:nvSpPr>
        <p:spPr>
          <a:xfrm>
            <a:off x="4876800" y="1600200"/>
            <a:ext cx="3810000" cy="4530725"/>
          </a:xfrm>
        </p:spPr>
        <p:txBody>
          <a:bodyPr/>
          <a:lstStyle/>
          <a:p>
            <a:pPr lvl="0"/>
            <a:endParaRPr lang="zh-TW" alt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11"/>
          <p:cNvSpPr>
            <a:spLocks noGrp="1" noChangeArrowheads="1"/>
          </p:cNvSpPr>
          <p:nvPr>
            <p:ph type="sldNum" sz="quarter" idx="12"/>
          </p:nvPr>
        </p:nvSpPr>
        <p:spPr>
          <a:ln/>
        </p:spPr>
        <p:txBody>
          <a:bodyPr/>
          <a:lstStyle>
            <a:lvl1pPr>
              <a:defRPr/>
            </a:lvl1pPr>
          </a:lstStyle>
          <a:p>
            <a:pPr>
              <a:defRPr/>
            </a:pPr>
            <a:fld id="{CEFF3A40-504B-4BE2-A0DF-C9BDC176EA4E}" type="slidenum">
              <a:rPr lang="en-US" altLang="zh-TW"/>
              <a:pPr>
                <a:defRPr/>
              </a:pPr>
              <a:t>‹#›</a:t>
            </a:fld>
            <a:endParaRPr lang="en-US" altLang="zh-TW" dirty="0"/>
          </a:p>
        </p:txBody>
      </p:sp>
    </p:spTree>
    <p:extLst>
      <p:ext uri="{BB962C8B-B14F-4D97-AF65-F5344CB8AC3E}">
        <p14:creationId xmlns:p14="http://schemas.microsoft.com/office/powerpoint/2010/main" xmlns="" val="805338773"/>
      </p:ext>
    </p:extLst>
  </p:cSld>
  <p:clrMapOvr>
    <a:masterClrMapping/>
  </p:clrMapOvr>
  <p:transition spd="med">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914400" y="188913"/>
            <a:ext cx="7772400" cy="59420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11"/>
          <p:cNvSpPr>
            <a:spLocks noGrp="1" noChangeArrowheads="1"/>
          </p:cNvSpPr>
          <p:nvPr>
            <p:ph type="sldNum" sz="quarter" idx="12"/>
          </p:nvPr>
        </p:nvSpPr>
        <p:spPr>
          <a:ln/>
        </p:spPr>
        <p:txBody>
          <a:bodyPr/>
          <a:lstStyle>
            <a:lvl1pPr>
              <a:defRPr/>
            </a:lvl1pPr>
          </a:lstStyle>
          <a:p>
            <a:pPr>
              <a:defRPr/>
            </a:pPr>
            <a:fld id="{20AAC78A-0ED2-4924-93CF-2186A3F7C400}" type="slidenum">
              <a:rPr lang="en-US" altLang="zh-TW"/>
              <a:pPr>
                <a:defRPr/>
              </a:pPr>
              <a:t>‹#›</a:t>
            </a:fld>
            <a:endParaRPr lang="en-US" altLang="zh-TW" dirty="0"/>
          </a:p>
        </p:txBody>
      </p:sp>
    </p:spTree>
    <p:extLst>
      <p:ext uri="{BB962C8B-B14F-4D97-AF65-F5344CB8AC3E}">
        <p14:creationId xmlns:p14="http://schemas.microsoft.com/office/powerpoint/2010/main" xmlns="" val="1462595334"/>
      </p:ext>
    </p:extLst>
  </p:cSld>
  <p:clrMapOvr>
    <a:masterClrMapping/>
  </p:clrMapOvr>
  <p:transition spd="med">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矩形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6" name="矩形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矩形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8" name="標題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zh-TW" altLang="en-US" smtClean="0"/>
              <a:t>按一下以編輯母片標題樣式</a:t>
            </a:r>
            <a:endParaRPr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TW" altLang="en-US" smtClean="0"/>
              <a:t>按一下以編輯母片副標題樣式</a:t>
            </a:r>
            <a:endParaRPr lang="en-US"/>
          </a:p>
        </p:txBody>
      </p:sp>
      <p:sp>
        <p:nvSpPr>
          <p:cNvPr id="10" name="日期版面配置區 27"/>
          <p:cNvSpPr>
            <a:spLocks noGrp="1"/>
          </p:cNvSpPr>
          <p:nvPr>
            <p:ph type="dt" sz="half" idx="10"/>
          </p:nvPr>
        </p:nvSpPr>
        <p:spPr>
          <a:xfrm>
            <a:off x="6400800" y="6354763"/>
            <a:ext cx="2286000" cy="366712"/>
          </a:xfrm>
        </p:spPr>
        <p:txBody>
          <a:bodyPr/>
          <a:lstStyle>
            <a:lvl1pPr>
              <a:defRPr sz="1400"/>
            </a:lvl1pPr>
          </a:lstStyle>
          <a:p>
            <a:pPr>
              <a:defRPr/>
            </a:pPr>
            <a:endParaRPr lang="en-US" altLang="zh-TW" dirty="0"/>
          </a:p>
        </p:txBody>
      </p:sp>
      <p:sp>
        <p:nvSpPr>
          <p:cNvPr id="11" name="頁尾版面配置區 16"/>
          <p:cNvSpPr>
            <a:spLocks noGrp="1"/>
          </p:cNvSpPr>
          <p:nvPr>
            <p:ph type="ftr" sz="quarter" idx="11"/>
          </p:nvPr>
        </p:nvSpPr>
        <p:spPr>
          <a:xfrm>
            <a:off x="2898775" y="6354763"/>
            <a:ext cx="3475038" cy="366712"/>
          </a:xfrm>
        </p:spPr>
        <p:txBody>
          <a:bodyPr/>
          <a:lstStyle>
            <a:lvl1pPr>
              <a:defRPr/>
            </a:lvl1pPr>
          </a:lstStyle>
          <a:p>
            <a:pPr>
              <a:defRPr/>
            </a:pPr>
            <a:endParaRPr lang="en-US" altLang="zh-TW" dirty="0"/>
          </a:p>
        </p:txBody>
      </p:sp>
      <p:sp>
        <p:nvSpPr>
          <p:cNvPr id="12" name="投影片編號版面配置區 28"/>
          <p:cNvSpPr>
            <a:spLocks noGrp="1"/>
          </p:cNvSpPr>
          <p:nvPr>
            <p:ph type="sldNum" sz="quarter" idx="12"/>
          </p:nvPr>
        </p:nvSpPr>
        <p:spPr>
          <a:xfrm>
            <a:off x="1216025" y="6354763"/>
            <a:ext cx="1219200" cy="366712"/>
          </a:xfrm>
        </p:spPr>
        <p:txBody>
          <a:bodyPr/>
          <a:lstStyle>
            <a:lvl1pPr>
              <a:defRPr/>
            </a:lvl1pPr>
          </a:lstStyle>
          <a:p>
            <a:pPr>
              <a:defRPr/>
            </a:pPr>
            <a:fld id="{2C333AC4-6B3E-4E05-9B3D-0B18BC7B04D5}" type="slidenum">
              <a:rPr lang="en-US" altLang="zh-TW"/>
              <a:pPr>
                <a:defRPr/>
              </a:pPr>
              <a:t>‹#›</a:t>
            </a:fld>
            <a:endParaRPr lang="en-US" altLang="zh-TW" dirty="0"/>
          </a:p>
        </p:txBody>
      </p:sp>
    </p:spTree>
    <p:extLst>
      <p:ext uri="{BB962C8B-B14F-4D97-AF65-F5344CB8AC3E}">
        <p14:creationId xmlns:p14="http://schemas.microsoft.com/office/powerpoint/2010/main" xmlns="" val="56706620"/>
      </p:ext>
    </p:extLst>
  </p:cSld>
  <p:clrMapOvr>
    <a:masterClrMapping/>
  </p:clrMapOvr>
  <p:transition spd="med">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8" name="內容版面配置區 7"/>
          <p:cNvSpPr>
            <a:spLocks noGrp="1"/>
          </p:cNvSpPr>
          <p:nvPr>
            <p:ph sz="quarter" idx="1"/>
          </p:nvPr>
        </p:nvSpPr>
        <p:spPr>
          <a:xfrm>
            <a:off x="457200" y="1219200"/>
            <a:ext cx="8229600"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22"/>
          <p:cNvSpPr>
            <a:spLocks noGrp="1"/>
          </p:cNvSpPr>
          <p:nvPr>
            <p:ph type="sldNum" sz="quarter" idx="12"/>
          </p:nvPr>
        </p:nvSpPr>
        <p:spPr/>
        <p:txBody>
          <a:bodyPr/>
          <a:lstStyle>
            <a:lvl1pPr>
              <a:defRPr/>
            </a:lvl1pPr>
          </a:lstStyle>
          <a:p>
            <a:pPr>
              <a:defRPr/>
            </a:pPr>
            <a:fld id="{2900981C-4FEC-496C-8802-8DDCD02CFA87}" type="slidenum">
              <a:rPr lang="en-US" altLang="zh-TW"/>
              <a:pPr>
                <a:defRPr/>
              </a:pPr>
              <a:t>‹#›</a:t>
            </a:fld>
            <a:endParaRPr lang="en-US" altLang="zh-TW" dirty="0"/>
          </a:p>
        </p:txBody>
      </p:sp>
    </p:spTree>
    <p:extLst>
      <p:ext uri="{BB962C8B-B14F-4D97-AF65-F5344CB8AC3E}">
        <p14:creationId xmlns:p14="http://schemas.microsoft.com/office/powerpoint/2010/main" xmlns="" val="3401755126"/>
      </p:ext>
    </p:extLst>
  </p:cSld>
  <p:clrMapOvr>
    <a:masterClrMapping/>
  </p:clrMapOvr>
  <p:transition spd="med">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4" name="矩形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5" name="矩形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1219200" y="2971800"/>
            <a:ext cx="6858000" cy="1066800"/>
          </a:xfrm>
        </p:spPr>
        <p:txBody>
          <a:bodyPr anchor="t"/>
          <a:lstStyle>
            <a:lvl1pPr algn="r">
              <a:buNone/>
              <a:defRPr sz="3200" b="0" cap="none" baseline="0"/>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TW" altLang="en-US" smtClean="0"/>
              <a:t>按一下以編輯母片文字樣式</a:t>
            </a:r>
          </a:p>
        </p:txBody>
      </p:sp>
      <p:sp>
        <p:nvSpPr>
          <p:cNvPr id="6" name="日期版面配置區 3"/>
          <p:cNvSpPr>
            <a:spLocks noGrp="1"/>
          </p:cNvSpPr>
          <p:nvPr>
            <p:ph type="dt" sz="half" idx="10"/>
          </p:nvPr>
        </p:nvSpPr>
        <p:spPr>
          <a:xfrm>
            <a:off x="6400800" y="6354763"/>
            <a:ext cx="2286000" cy="366712"/>
          </a:xfrm>
        </p:spPr>
        <p:txBody>
          <a:bodyPr/>
          <a:lstStyle>
            <a:lvl1pPr>
              <a:defRPr/>
            </a:lvl1pPr>
          </a:lstStyle>
          <a:p>
            <a:pPr>
              <a:defRPr/>
            </a:pPr>
            <a:endParaRPr lang="en-US" altLang="zh-TW" dirty="0"/>
          </a:p>
        </p:txBody>
      </p:sp>
      <p:sp>
        <p:nvSpPr>
          <p:cNvPr id="7" name="頁尾版面配置區 4"/>
          <p:cNvSpPr>
            <a:spLocks noGrp="1"/>
          </p:cNvSpPr>
          <p:nvPr>
            <p:ph type="ftr" sz="quarter" idx="11"/>
          </p:nvPr>
        </p:nvSpPr>
        <p:spPr>
          <a:xfrm>
            <a:off x="2898775" y="6354763"/>
            <a:ext cx="3475038" cy="366712"/>
          </a:xfrm>
        </p:spPr>
        <p:txBody>
          <a:bodyPr/>
          <a:lstStyle>
            <a:lvl1pPr>
              <a:defRPr/>
            </a:lvl1pPr>
          </a:lstStyle>
          <a:p>
            <a:pPr>
              <a:defRPr/>
            </a:pPr>
            <a:endParaRPr lang="en-US" altLang="zh-TW" dirty="0"/>
          </a:p>
        </p:txBody>
      </p:sp>
      <p:sp>
        <p:nvSpPr>
          <p:cNvPr id="8" name="投影片編號版面配置區 5"/>
          <p:cNvSpPr>
            <a:spLocks noGrp="1"/>
          </p:cNvSpPr>
          <p:nvPr>
            <p:ph type="sldNum" sz="quarter" idx="12"/>
          </p:nvPr>
        </p:nvSpPr>
        <p:spPr>
          <a:xfrm>
            <a:off x="1069975" y="6354763"/>
            <a:ext cx="1520825" cy="366712"/>
          </a:xfrm>
        </p:spPr>
        <p:txBody>
          <a:bodyPr/>
          <a:lstStyle>
            <a:lvl1pPr>
              <a:defRPr/>
            </a:lvl1pPr>
          </a:lstStyle>
          <a:p>
            <a:pPr>
              <a:defRPr/>
            </a:pPr>
            <a:fld id="{E39CAF2B-6726-4D84-9CC3-638C3A6C89B7}" type="slidenum">
              <a:rPr lang="en-US" altLang="zh-TW"/>
              <a:pPr>
                <a:defRPr/>
              </a:pPr>
              <a:t>‹#›</a:t>
            </a:fld>
            <a:endParaRPr lang="en-US" altLang="zh-TW" dirty="0"/>
          </a:p>
        </p:txBody>
      </p:sp>
    </p:spTree>
    <p:extLst>
      <p:ext uri="{BB962C8B-B14F-4D97-AF65-F5344CB8AC3E}">
        <p14:creationId xmlns:p14="http://schemas.microsoft.com/office/powerpoint/2010/main" xmlns="" val="238744501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9" name="內容版面配置區 8"/>
          <p:cNvSpPr>
            <a:spLocks noGrp="1"/>
          </p:cNvSpPr>
          <p:nvPr>
            <p:ph sz="quarter" idx="1"/>
          </p:nvPr>
        </p:nvSpPr>
        <p:spPr>
          <a:xfrm>
            <a:off x="457200" y="1219200"/>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內容版面配置區 10"/>
          <p:cNvSpPr>
            <a:spLocks noGrp="1"/>
          </p:cNvSpPr>
          <p:nvPr>
            <p:ph sz="quarter" idx="2"/>
          </p:nvPr>
        </p:nvSpPr>
        <p:spPr>
          <a:xfrm>
            <a:off x="4632198" y="1216152"/>
            <a:ext cx="4041648" cy="4937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13"/>
          <p:cNvSpPr>
            <a:spLocks noGrp="1"/>
          </p:cNvSpPr>
          <p:nvPr>
            <p:ph type="dt" sz="half" idx="10"/>
          </p:nvPr>
        </p:nvSpPr>
        <p:spPr/>
        <p:txBody>
          <a:bodyPr/>
          <a:lstStyle>
            <a:lvl1pPr>
              <a:defRPr/>
            </a:lvl1pPr>
          </a:lstStyle>
          <a:p>
            <a:pPr>
              <a:defRPr/>
            </a:pPr>
            <a:endParaRPr lang="en-US" altLang="zh-TW" dirty="0"/>
          </a:p>
        </p:txBody>
      </p:sp>
      <p:sp>
        <p:nvSpPr>
          <p:cNvPr id="6" name="頁尾版面配置區 2"/>
          <p:cNvSpPr>
            <a:spLocks noGrp="1"/>
          </p:cNvSpPr>
          <p:nvPr>
            <p:ph type="ftr" sz="quarter" idx="11"/>
          </p:nvPr>
        </p:nvSpPr>
        <p:spPr/>
        <p:txBody>
          <a:bodyPr/>
          <a:lstStyle>
            <a:lvl1pPr>
              <a:defRPr/>
            </a:lvl1pPr>
          </a:lstStyle>
          <a:p>
            <a:pPr>
              <a:defRPr/>
            </a:pPr>
            <a:endParaRPr lang="en-US" altLang="zh-TW" dirty="0"/>
          </a:p>
        </p:txBody>
      </p:sp>
      <p:sp>
        <p:nvSpPr>
          <p:cNvPr id="7" name="投影片編號版面配置區 22"/>
          <p:cNvSpPr>
            <a:spLocks noGrp="1"/>
          </p:cNvSpPr>
          <p:nvPr>
            <p:ph type="sldNum" sz="quarter" idx="12"/>
          </p:nvPr>
        </p:nvSpPr>
        <p:spPr/>
        <p:txBody>
          <a:bodyPr/>
          <a:lstStyle>
            <a:lvl1pPr>
              <a:defRPr/>
            </a:lvl1pPr>
          </a:lstStyle>
          <a:p>
            <a:pPr>
              <a:defRPr/>
            </a:pPr>
            <a:fld id="{4F0F2DB1-330C-4E09-99F3-0F2800079EA3}" type="slidenum">
              <a:rPr lang="en-US" altLang="zh-TW"/>
              <a:pPr>
                <a:defRPr/>
              </a:pPr>
              <a:t>‹#›</a:t>
            </a:fld>
            <a:endParaRPr lang="en-US" altLang="zh-TW" dirty="0"/>
          </a:p>
        </p:txBody>
      </p:sp>
    </p:spTree>
    <p:extLst>
      <p:ext uri="{BB962C8B-B14F-4D97-AF65-F5344CB8AC3E}">
        <p14:creationId xmlns:p14="http://schemas.microsoft.com/office/powerpoint/2010/main" xmlns="" val="2443867016"/>
      </p:ext>
    </p:extLst>
  </p:cSld>
  <p:clrMapOvr>
    <a:masterClrMapping/>
  </p:clrMapOvr>
  <p:transition spd="med">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zh-TW" altLang="en-US" smtClean="0"/>
              <a:t>按一下以編輯母片文字樣式</a:t>
            </a:r>
          </a:p>
        </p:txBody>
      </p:sp>
      <p:sp>
        <p:nvSpPr>
          <p:cNvPr id="11" name="內容版面配置區 10"/>
          <p:cNvSpPr>
            <a:spLocks noGrp="1"/>
          </p:cNvSpPr>
          <p:nvPr>
            <p:ph sz="quarter" idx="2"/>
          </p:nvPr>
        </p:nvSpPr>
        <p:spPr>
          <a:xfrm>
            <a:off x="457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3" name="內容版面配置區 12"/>
          <p:cNvSpPr>
            <a:spLocks noGrp="1"/>
          </p:cNvSpPr>
          <p:nvPr>
            <p:ph sz="quarter" idx="4"/>
          </p:nvPr>
        </p:nvSpPr>
        <p:spPr>
          <a:xfrm>
            <a:off x="4648200" y="2133600"/>
            <a:ext cx="4038600" cy="40386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13"/>
          <p:cNvSpPr>
            <a:spLocks noGrp="1"/>
          </p:cNvSpPr>
          <p:nvPr>
            <p:ph type="dt" sz="half" idx="10"/>
          </p:nvPr>
        </p:nvSpPr>
        <p:spPr/>
        <p:txBody>
          <a:bodyPr/>
          <a:lstStyle>
            <a:lvl1pPr>
              <a:defRPr/>
            </a:lvl1pPr>
          </a:lstStyle>
          <a:p>
            <a:pPr>
              <a:defRPr/>
            </a:pPr>
            <a:endParaRPr lang="en-US" altLang="zh-TW" dirty="0"/>
          </a:p>
        </p:txBody>
      </p:sp>
      <p:sp>
        <p:nvSpPr>
          <p:cNvPr id="8" name="頁尾版面配置區 2"/>
          <p:cNvSpPr>
            <a:spLocks noGrp="1"/>
          </p:cNvSpPr>
          <p:nvPr>
            <p:ph type="ftr" sz="quarter" idx="11"/>
          </p:nvPr>
        </p:nvSpPr>
        <p:spPr/>
        <p:txBody>
          <a:bodyPr/>
          <a:lstStyle>
            <a:lvl1pPr>
              <a:defRPr/>
            </a:lvl1pPr>
          </a:lstStyle>
          <a:p>
            <a:pPr>
              <a:defRPr/>
            </a:pPr>
            <a:endParaRPr lang="en-US" altLang="zh-TW" dirty="0"/>
          </a:p>
        </p:txBody>
      </p:sp>
      <p:sp>
        <p:nvSpPr>
          <p:cNvPr id="9" name="投影片編號版面配置區 22"/>
          <p:cNvSpPr>
            <a:spLocks noGrp="1"/>
          </p:cNvSpPr>
          <p:nvPr>
            <p:ph type="sldNum" sz="quarter" idx="12"/>
          </p:nvPr>
        </p:nvSpPr>
        <p:spPr/>
        <p:txBody>
          <a:bodyPr/>
          <a:lstStyle>
            <a:lvl1pPr>
              <a:defRPr/>
            </a:lvl1pPr>
          </a:lstStyle>
          <a:p>
            <a:pPr>
              <a:defRPr/>
            </a:pPr>
            <a:fld id="{A9F6C438-EF65-4ACD-828C-34F19FC8016A}" type="slidenum">
              <a:rPr lang="en-US" altLang="zh-TW"/>
              <a:pPr>
                <a:defRPr/>
              </a:pPr>
              <a:t>‹#›</a:t>
            </a:fld>
            <a:endParaRPr lang="en-US" altLang="zh-TW" dirty="0"/>
          </a:p>
        </p:txBody>
      </p:sp>
    </p:spTree>
    <p:extLst>
      <p:ext uri="{BB962C8B-B14F-4D97-AF65-F5344CB8AC3E}">
        <p14:creationId xmlns:p14="http://schemas.microsoft.com/office/powerpoint/2010/main" xmlns="" val="3633185898"/>
      </p:ext>
    </p:extLst>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11"/>
          <p:cNvSpPr>
            <a:spLocks noGrp="1" noChangeArrowheads="1"/>
          </p:cNvSpPr>
          <p:nvPr>
            <p:ph type="sldNum" sz="quarter" idx="12"/>
          </p:nvPr>
        </p:nvSpPr>
        <p:spPr>
          <a:ln/>
        </p:spPr>
        <p:txBody>
          <a:bodyPr/>
          <a:lstStyle>
            <a:lvl1pPr>
              <a:defRPr/>
            </a:lvl1pPr>
          </a:lstStyle>
          <a:p>
            <a:pPr>
              <a:defRPr/>
            </a:pPr>
            <a:fld id="{99F824FE-90DE-4C6E-8954-75DA14A4339A}" type="slidenum">
              <a:rPr lang="en-US" altLang="zh-TW"/>
              <a:pPr>
                <a:defRPr/>
              </a:pPr>
              <a:t>‹#›</a:t>
            </a:fld>
            <a:endParaRPr lang="en-US" altLang="zh-TW" dirty="0"/>
          </a:p>
        </p:txBody>
      </p:sp>
    </p:spTree>
    <p:extLst>
      <p:ext uri="{BB962C8B-B14F-4D97-AF65-F5344CB8AC3E}">
        <p14:creationId xmlns:p14="http://schemas.microsoft.com/office/powerpoint/2010/main" xmlns="" val="2299087776"/>
      </p:ext>
    </p:extLst>
  </p:cSld>
  <p:clrMapOvr>
    <a:masterClrMapping/>
  </p:clrMapOvr>
  <p:transition spd="med">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228600"/>
            <a:ext cx="8229600" cy="914400"/>
          </a:xfrm>
        </p:spPr>
        <p:txBody>
          <a:bodyPr/>
          <a:lstStyle/>
          <a:p>
            <a:r>
              <a:rPr lang="zh-TW" altLang="en-US" smtClean="0"/>
              <a:t>按一下以編輯母片標題樣式</a:t>
            </a:r>
            <a:endParaRPr lang="en-US"/>
          </a:p>
        </p:txBody>
      </p:sp>
      <p:sp>
        <p:nvSpPr>
          <p:cNvPr id="4" name="日期版面配置區 2"/>
          <p:cNvSpPr>
            <a:spLocks noGrp="1"/>
          </p:cNvSpPr>
          <p:nvPr>
            <p:ph type="dt" sz="half" idx="10"/>
          </p:nvPr>
        </p:nvSpPr>
        <p:spPr/>
        <p:txBody>
          <a:bodyPr/>
          <a:lstStyle>
            <a:lvl1pPr>
              <a:defRPr/>
            </a:lvl1pPr>
          </a:lstStyle>
          <a:p>
            <a:pPr>
              <a:defRPr/>
            </a:pPr>
            <a:endParaRPr lang="en-US" altLang="zh-TW" dirty="0"/>
          </a:p>
        </p:txBody>
      </p:sp>
      <p:sp>
        <p:nvSpPr>
          <p:cNvPr id="5" name="頁尾版面配置區 3"/>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4"/>
          <p:cNvSpPr>
            <a:spLocks noGrp="1"/>
          </p:cNvSpPr>
          <p:nvPr>
            <p:ph type="sldNum" sz="quarter" idx="12"/>
          </p:nvPr>
        </p:nvSpPr>
        <p:spPr/>
        <p:txBody>
          <a:bodyPr/>
          <a:lstStyle>
            <a:lvl1pPr>
              <a:defRPr/>
            </a:lvl1pPr>
          </a:lstStyle>
          <a:p>
            <a:pPr>
              <a:defRPr/>
            </a:pPr>
            <a:fld id="{5101195F-3C41-4301-9471-275E8D39FA7A}" type="slidenum">
              <a:rPr lang="en-US" altLang="zh-TW"/>
              <a:pPr>
                <a:defRPr/>
              </a:pPr>
              <a:t>‹#›</a:t>
            </a:fld>
            <a:endParaRPr lang="en-US" altLang="zh-TW" dirty="0"/>
          </a:p>
        </p:txBody>
      </p:sp>
    </p:spTree>
    <p:extLst>
      <p:ext uri="{BB962C8B-B14F-4D97-AF65-F5344CB8AC3E}">
        <p14:creationId xmlns:p14="http://schemas.microsoft.com/office/powerpoint/2010/main" xmlns="" val="2799848303"/>
      </p:ext>
    </p:extLst>
  </p:cSld>
  <p:clrMapOvr>
    <a:masterClrMapping/>
  </p:clrMapOvr>
  <p:transition spd="med">
    <p:plu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3" name="等腰三角形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4" name="日期版面配置區 1"/>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3"/>
          <p:cNvSpPr>
            <a:spLocks noGrp="1"/>
          </p:cNvSpPr>
          <p:nvPr>
            <p:ph type="sldNum" sz="quarter" idx="12"/>
          </p:nvPr>
        </p:nvSpPr>
        <p:spPr/>
        <p:txBody>
          <a:bodyPr/>
          <a:lstStyle>
            <a:lvl1pPr>
              <a:defRPr/>
            </a:lvl1pPr>
          </a:lstStyle>
          <a:p>
            <a:pPr>
              <a:defRPr/>
            </a:pPr>
            <a:fld id="{2171800F-B4C1-4C4B-B6FD-B4B916F20297}" type="slidenum">
              <a:rPr lang="en-US" altLang="zh-TW"/>
              <a:pPr>
                <a:defRPr/>
              </a:pPr>
              <a:t>‹#›</a:t>
            </a:fld>
            <a:endParaRPr lang="en-US" altLang="zh-TW" dirty="0"/>
          </a:p>
        </p:txBody>
      </p:sp>
    </p:spTree>
    <p:extLst>
      <p:ext uri="{BB962C8B-B14F-4D97-AF65-F5344CB8AC3E}">
        <p14:creationId xmlns:p14="http://schemas.microsoft.com/office/powerpoint/2010/main" xmlns="" val="3674122172"/>
      </p:ext>
    </p:extLst>
  </p:cSld>
  <p:clrMapOvr>
    <a:masterClrMapping/>
  </p:clrMapOvr>
  <p:transition spd="med">
    <p:plu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 name="直線接點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7" name="等腰三角形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zh-TW" altLang="en-US" smtClean="0"/>
              <a:t>按一下以編輯母片標題樣式</a:t>
            </a:r>
            <a:endParaRPr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zh-TW" altLang="en-US" smtClean="0"/>
              <a:t>按一下以編輯母片文字樣式</a:t>
            </a:r>
          </a:p>
        </p:txBody>
      </p:sp>
      <p:sp>
        <p:nvSpPr>
          <p:cNvPr id="12" name="內容版面配置區 11"/>
          <p:cNvSpPr>
            <a:spLocks noGrp="1"/>
          </p:cNvSpPr>
          <p:nvPr>
            <p:ph sz="quarter" idx="1"/>
          </p:nvPr>
        </p:nvSpPr>
        <p:spPr>
          <a:xfrm>
            <a:off x="304800" y="304800"/>
            <a:ext cx="5715000" cy="57150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8" name="日期版面配置區 4"/>
          <p:cNvSpPr>
            <a:spLocks noGrp="1"/>
          </p:cNvSpPr>
          <p:nvPr>
            <p:ph type="dt" sz="half" idx="10"/>
          </p:nvPr>
        </p:nvSpPr>
        <p:spPr/>
        <p:txBody>
          <a:bodyPr/>
          <a:lstStyle>
            <a:lvl1pPr>
              <a:defRPr/>
            </a:lvl1pPr>
          </a:lstStyle>
          <a:p>
            <a:pPr>
              <a:defRPr/>
            </a:pPr>
            <a:endParaRPr lang="en-US" altLang="zh-TW" dirty="0"/>
          </a:p>
        </p:txBody>
      </p:sp>
      <p:sp>
        <p:nvSpPr>
          <p:cNvPr id="9" name="頁尾版面配置區 5"/>
          <p:cNvSpPr>
            <a:spLocks noGrp="1"/>
          </p:cNvSpPr>
          <p:nvPr>
            <p:ph type="ftr" sz="quarter" idx="11"/>
          </p:nvPr>
        </p:nvSpPr>
        <p:spPr/>
        <p:txBody>
          <a:bodyPr/>
          <a:lstStyle>
            <a:lvl1pPr>
              <a:defRPr/>
            </a:lvl1pPr>
          </a:lstStyle>
          <a:p>
            <a:pPr>
              <a:defRPr/>
            </a:pPr>
            <a:endParaRPr lang="en-US" altLang="zh-TW" dirty="0"/>
          </a:p>
        </p:txBody>
      </p:sp>
      <p:sp>
        <p:nvSpPr>
          <p:cNvPr id="10" name="投影片編號版面配置區 6"/>
          <p:cNvSpPr>
            <a:spLocks noGrp="1"/>
          </p:cNvSpPr>
          <p:nvPr>
            <p:ph type="sldNum" sz="quarter" idx="12"/>
          </p:nvPr>
        </p:nvSpPr>
        <p:spPr/>
        <p:txBody>
          <a:bodyPr/>
          <a:lstStyle>
            <a:lvl1pPr>
              <a:defRPr/>
            </a:lvl1pPr>
          </a:lstStyle>
          <a:p>
            <a:pPr>
              <a:defRPr/>
            </a:pPr>
            <a:fld id="{5103150E-EAB4-446C-8320-3503893F5167}" type="slidenum">
              <a:rPr lang="en-US" altLang="zh-TW"/>
              <a:pPr>
                <a:defRPr/>
              </a:pPr>
              <a:t>‹#›</a:t>
            </a:fld>
            <a:endParaRPr lang="en-US" altLang="zh-TW" dirty="0"/>
          </a:p>
        </p:txBody>
      </p:sp>
    </p:spTree>
    <p:extLst>
      <p:ext uri="{BB962C8B-B14F-4D97-AF65-F5344CB8AC3E}">
        <p14:creationId xmlns:p14="http://schemas.microsoft.com/office/powerpoint/2010/main" xmlns="" val="3892356951"/>
      </p:ext>
    </p:extLst>
  </p:cSld>
  <p:clrMapOvr>
    <a:masterClrMapping/>
  </p:clrMapOvr>
  <p:transition spd="med">
    <p:plu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5"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6" name="等腰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7" name="矩形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zh-TW" altLang="en-US" smtClean="0"/>
              <a:t>按一下以編輯母片文字樣式</a:t>
            </a:r>
          </a:p>
        </p:txBody>
      </p:sp>
      <p:sp>
        <p:nvSpPr>
          <p:cNvPr id="8" name="日期版面配置區 4"/>
          <p:cNvSpPr>
            <a:spLocks noGrp="1"/>
          </p:cNvSpPr>
          <p:nvPr>
            <p:ph type="dt" sz="half" idx="10"/>
          </p:nvPr>
        </p:nvSpPr>
        <p:spPr/>
        <p:txBody>
          <a:bodyPr/>
          <a:lstStyle>
            <a:lvl1pPr>
              <a:defRPr/>
            </a:lvl1pPr>
          </a:lstStyle>
          <a:p>
            <a:pPr>
              <a:defRPr/>
            </a:pPr>
            <a:endParaRPr lang="en-US" altLang="zh-TW" dirty="0"/>
          </a:p>
        </p:txBody>
      </p:sp>
      <p:sp>
        <p:nvSpPr>
          <p:cNvPr id="9" name="頁尾版面配置區 5"/>
          <p:cNvSpPr>
            <a:spLocks noGrp="1"/>
          </p:cNvSpPr>
          <p:nvPr>
            <p:ph type="ftr" sz="quarter" idx="11"/>
          </p:nvPr>
        </p:nvSpPr>
        <p:spPr/>
        <p:txBody>
          <a:bodyPr/>
          <a:lstStyle>
            <a:lvl1pPr>
              <a:defRPr/>
            </a:lvl1pPr>
          </a:lstStyle>
          <a:p>
            <a:pPr>
              <a:defRPr/>
            </a:pPr>
            <a:endParaRPr lang="en-US" altLang="zh-TW" dirty="0"/>
          </a:p>
        </p:txBody>
      </p:sp>
      <p:sp>
        <p:nvSpPr>
          <p:cNvPr id="10" name="投影片編號版面配置區 6"/>
          <p:cNvSpPr>
            <a:spLocks noGrp="1"/>
          </p:cNvSpPr>
          <p:nvPr>
            <p:ph type="sldNum" sz="quarter" idx="12"/>
          </p:nvPr>
        </p:nvSpPr>
        <p:spPr/>
        <p:txBody>
          <a:bodyPr/>
          <a:lstStyle>
            <a:lvl1pPr>
              <a:defRPr/>
            </a:lvl1pPr>
          </a:lstStyle>
          <a:p>
            <a:pPr>
              <a:defRPr/>
            </a:pPr>
            <a:fld id="{6D7140DF-62DD-435C-9B72-DD928F1F0242}" type="slidenum">
              <a:rPr lang="en-US" altLang="zh-TW"/>
              <a:pPr>
                <a:defRPr/>
              </a:pPr>
              <a:t>‹#›</a:t>
            </a:fld>
            <a:endParaRPr lang="en-US" altLang="zh-TW" dirty="0"/>
          </a:p>
        </p:txBody>
      </p:sp>
    </p:spTree>
    <p:extLst>
      <p:ext uri="{BB962C8B-B14F-4D97-AF65-F5344CB8AC3E}">
        <p14:creationId xmlns:p14="http://schemas.microsoft.com/office/powerpoint/2010/main" xmlns="" val="3193727554"/>
      </p:ext>
    </p:extLst>
  </p:cSld>
  <p:clrMapOvr>
    <a:overrideClrMapping bg1="dk1" tx1="lt1" bg2="dk2" tx2="lt2" accent1="accent1" accent2="accent2" accent3="accent3" accent4="accent4" accent5="accent5" accent6="accent6" hlink="hlink" folHlink="folHlink"/>
  </p:clrMapOvr>
  <p:transition spd="med">
    <p:plu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13"/>
          <p:cNvSpPr>
            <a:spLocks noGrp="1"/>
          </p:cNvSpPr>
          <p:nvPr>
            <p:ph type="dt" sz="half" idx="10"/>
          </p:nvPr>
        </p:nvSpPr>
        <p:spPr/>
        <p:txBody>
          <a:bodyPr/>
          <a:lstStyle>
            <a:lvl1pPr>
              <a:defRPr/>
            </a:lvl1pPr>
          </a:lstStyle>
          <a:p>
            <a:pPr>
              <a:defRPr/>
            </a:pPr>
            <a:endParaRPr lang="en-US" altLang="zh-TW" dirty="0"/>
          </a:p>
        </p:txBody>
      </p:sp>
      <p:sp>
        <p:nvSpPr>
          <p:cNvPr id="5" name="頁尾版面配置區 2"/>
          <p:cNvSpPr>
            <a:spLocks noGrp="1"/>
          </p:cNvSpPr>
          <p:nvPr>
            <p:ph type="ftr" sz="quarter" idx="11"/>
          </p:nvPr>
        </p:nvSpPr>
        <p:spPr/>
        <p:txBody>
          <a:bodyPr/>
          <a:lstStyle>
            <a:lvl1pPr>
              <a:defRPr/>
            </a:lvl1pPr>
          </a:lstStyle>
          <a:p>
            <a:pPr>
              <a:defRPr/>
            </a:pPr>
            <a:endParaRPr lang="en-US" altLang="zh-TW" dirty="0"/>
          </a:p>
        </p:txBody>
      </p:sp>
      <p:sp>
        <p:nvSpPr>
          <p:cNvPr id="6" name="投影片編號版面配置區 22"/>
          <p:cNvSpPr>
            <a:spLocks noGrp="1"/>
          </p:cNvSpPr>
          <p:nvPr>
            <p:ph type="sldNum" sz="quarter" idx="12"/>
          </p:nvPr>
        </p:nvSpPr>
        <p:spPr/>
        <p:txBody>
          <a:bodyPr/>
          <a:lstStyle>
            <a:lvl1pPr>
              <a:defRPr/>
            </a:lvl1pPr>
          </a:lstStyle>
          <a:p>
            <a:pPr>
              <a:defRPr/>
            </a:pPr>
            <a:fld id="{84148023-033C-4A6A-AF38-1B6CBF2FEA9E}" type="slidenum">
              <a:rPr lang="en-US" altLang="zh-TW"/>
              <a:pPr>
                <a:defRPr/>
              </a:pPr>
              <a:t>‹#›</a:t>
            </a:fld>
            <a:endParaRPr lang="en-US" altLang="zh-TW" dirty="0"/>
          </a:p>
        </p:txBody>
      </p:sp>
    </p:spTree>
    <p:extLst>
      <p:ext uri="{BB962C8B-B14F-4D97-AF65-F5344CB8AC3E}">
        <p14:creationId xmlns:p14="http://schemas.microsoft.com/office/powerpoint/2010/main" xmlns="" val="4291341890"/>
      </p:ext>
    </p:extLst>
  </p:cSld>
  <p:clrMapOvr>
    <a:masterClrMapping/>
  </p:clrMapOvr>
  <p:transition spd="med">
    <p:plu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直線接點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5" name="等腰三角形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
        <p:nvSpPr>
          <p:cNvPr id="6" name="直線接點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endParaRPr lang="en-US" altLang="zh-TW" dirty="0"/>
          </a:p>
        </p:txBody>
      </p:sp>
      <p:sp>
        <p:nvSpPr>
          <p:cNvPr id="8" name="頁尾版面配置區 4"/>
          <p:cNvSpPr>
            <a:spLocks noGrp="1"/>
          </p:cNvSpPr>
          <p:nvPr>
            <p:ph type="ftr" sz="quarter" idx="11"/>
          </p:nvPr>
        </p:nvSpPr>
        <p:spPr/>
        <p:txBody>
          <a:bodyPr/>
          <a:lstStyle>
            <a:lvl1pPr>
              <a:defRPr/>
            </a:lvl1pPr>
          </a:lstStyle>
          <a:p>
            <a:pPr>
              <a:defRPr/>
            </a:pPr>
            <a:endParaRPr lang="en-US" altLang="zh-TW" dirty="0"/>
          </a:p>
        </p:txBody>
      </p:sp>
      <p:sp>
        <p:nvSpPr>
          <p:cNvPr id="9" name="投影片編號版面配置區 5"/>
          <p:cNvSpPr>
            <a:spLocks noGrp="1"/>
          </p:cNvSpPr>
          <p:nvPr>
            <p:ph type="sldNum" sz="quarter" idx="12"/>
          </p:nvPr>
        </p:nvSpPr>
        <p:spPr/>
        <p:txBody>
          <a:bodyPr/>
          <a:lstStyle>
            <a:lvl1pPr>
              <a:defRPr/>
            </a:lvl1pPr>
          </a:lstStyle>
          <a:p>
            <a:pPr>
              <a:defRPr/>
            </a:pPr>
            <a:fld id="{9916AF27-361D-4DC7-8724-8EE33150F812}" type="slidenum">
              <a:rPr lang="en-US" altLang="zh-TW"/>
              <a:pPr>
                <a:defRPr/>
              </a:pPr>
              <a:t>‹#›</a:t>
            </a:fld>
            <a:endParaRPr lang="en-US" altLang="zh-TW" dirty="0"/>
          </a:p>
        </p:txBody>
      </p:sp>
    </p:spTree>
    <p:extLst>
      <p:ext uri="{BB962C8B-B14F-4D97-AF65-F5344CB8AC3E}">
        <p14:creationId xmlns:p14="http://schemas.microsoft.com/office/powerpoint/2010/main" xmlns="" val="1751274974"/>
      </p:ext>
    </p:extLst>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11"/>
          <p:cNvSpPr>
            <a:spLocks noGrp="1" noChangeArrowheads="1"/>
          </p:cNvSpPr>
          <p:nvPr>
            <p:ph type="sldNum" sz="quarter" idx="12"/>
          </p:nvPr>
        </p:nvSpPr>
        <p:spPr>
          <a:ln/>
        </p:spPr>
        <p:txBody>
          <a:bodyPr/>
          <a:lstStyle>
            <a:lvl1pPr>
              <a:defRPr/>
            </a:lvl1pPr>
          </a:lstStyle>
          <a:p>
            <a:pPr>
              <a:defRPr/>
            </a:pPr>
            <a:fld id="{3C3B4371-9D8D-42E7-B9D7-702262BC51A0}" type="slidenum">
              <a:rPr lang="en-US" altLang="zh-TW"/>
              <a:pPr>
                <a:defRPr/>
              </a:pPr>
              <a:t>‹#›</a:t>
            </a:fld>
            <a:endParaRPr lang="en-US" altLang="zh-TW" dirty="0"/>
          </a:p>
        </p:txBody>
      </p:sp>
    </p:spTree>
    <p:extLst>
      <p:ext uri="{BB962C8B-B14F-4D97-AF65-F5344CB8AC3E}">
        <p14:creationId xmlns:p14="http://schemas.microsoft.com/office/powerpoint/2010/main" xmlns="" val="3595277260"/>
      </p:ext>
    </p:extLst>
  </p:cSld>
  <p:clrMapOvr>
    <a:masterClrMapping/>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11"/>
          <p:cNvSpPr>
            <a:spLocks noGrp="1" noChangeArrowheads="1"/>
          </p:cNvSpPr>
          <p:nvPr>
            <p:ph type="sldNum" sz="quarter" idx="12"/>
          </p:nvPr>
        </p:nvSpPr>
        <p:spPr>
          <a:ln/>
        </p:spPr>
        <p:txBody>
          <a:bodyPr/>
          <a:lstStyle>
            <a:lvl1pPr>
              <a:defRPr/>
            </a:lvl1pPr>
          </a:lstStyle>
          <a:p>
            <a:pPr>
              <a:defRPr/>
            </a:pPr>
            <a:fld id="{A2B48AD6-0ED1-4F7E-928B-6494FA3E1121}" type="slidenum">
              <a:rPr lang="en-US" altLang="zh-TW"/>
              <a:pPr>
                <a:defRPr/>
              </a:pPr>
              <a:t>‹#›</a:t>
            </a:fld>
            <a:endParaRPr lang="en-US" altLang="zh-TW" dirty="0"/>
          </a:p>
        </p:txBody>
      </p:sp>
    </p:spTree>
    <p:extLst>
      <p:ext uri="{BB962C8B-B14F-4D97-AF65-F5344CB8AC3E}">
        <p14:creationId xmlns:p14="http://schemas.microsoft.com/office/powerpoint/2010/main" xmlns="" val="868281138"/>
      </p:ext>
    </p:extLst>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9" name="Rectangle 11"/>
          <p:cNvSpPr>
            <a:spLocks noGrp="1" noChangeArrowheads="1"/>
          </p:cNvSpPr>
          <p:nvPr>
            <p:ph type="sldNum" sz="quarter" idx="12"/>
          </p:nvPr>
        </p:nvSpPr>
        <p:spPr>
          <a:ln/>
        </p:spPr>
        <p:txBody>
          <a:bodyPr/>
          <a:lstStyle>
            <a:lvl1pPr>
              <a:defRPr/>
            </a:lvl1pPr>
          </a:lstStyle>
          <a:p>
            <a:pPr>
              <a:defRPr/>
            </a:pPr>
            <a:fld id="{749037BD-08C9-45CD-A9FF-597C49A8E4A5}" type="slidenum">
              <a:rPr lang="en-US" altLang="zh-TW"/>
              <a:pPr>
                <a:defRPr/>
              </a:pPr>
              <a:t>‹#›</a:t>
            </a:fld>
            <a:endParaRPr lang="en-US" altLang="zh-TW" dirty="0"/>
          </a:p>
        </p:txBody>
      </p:sp>
    </p:spTree>
    <p:extLst>
      <p:ext uri="{BB962C8B-B14F-4D97-AF65-F5344CB8AC3E}">
        <p14:creationId xmlns:p14="http://schemas.microsoft.com/office/powerpoint/2010/main" xmlns="" val="3470997600"/>
      </p:ext>
    </p:extLst>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11"/>
          <p:cNvSpPr>
            <a:spLocks noGrp="1" noChangeArrowheads="1"/>
          </p:cNvSpPr>
          <p:nvPr>
            <p:ph type="sldNum" sz="quarter" idx="12"/>
          </p:nvPr>
        </p:nvSpPr>
        <p:spPr>
          <a:ln/>
        </p:spPr>
        <p:txBody>
          <a:bodyPr/>
          <a:lstStyle>
            <a:lvl1pPr>
              <a:defRPr/>
            </a:lvl1pPr>
          </a:lstStyle>
          <a:p>
            <a:pPr>
              <a:defRPr/>
            </a:pPr>
            <a:fld id="{0D16F42D-A42A-4D9A-9209-4A58C0021545}" type="slidenum">
              <a:rPr lang="en-US" altLang="zh-TW"/>
              <a:pPr>
                <a:defRPr/>
              </a:pPr>
              <a:t>‹#›</a:t>
            </a:fld>
            <a:endParaRPr lang="en-US" altLang="zh-TW" dirty="0"/>
          </a:p>
        </p:txBody>
      </p:sp>
    </p:spTree>
    <p:extLst>
      <p:ext uri="{BB962C8B-B14F-4D97-AF65-F5344CB8AC3E}">
        <p14:creationId xmlns:p14="http://schemas.microsoft.com/office/powerpoint/2010/main" xmlns="" val="3233544911"/>
      </p:ext>
    </p:extLst>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4" name="Rectangle 11"/>
          <p:cNvSpPr>
            <a:spLocks noGrp="1" noChangeArrowheads="1"/>
          </p:cNvSpPr>
          <p:nvPr>
            <p:ph type="sldNum" sz="quarter" idx="12"/>
          </p:nvPr>
        </p:nvSpPr>
        <p:spPr>
          <a:ln/>
        </p:spPr>
        <p:txBody>
          <a:bodyPr/>
          <a:lstStyle>
            <a:lvl1pPr>
              <a:defRPr/>
            </a:lvl1pPr>
          </a:lstStyle>
          <a:p>
            <a:pPr>
              <a:defRPr/>
            </a:pPr>
            <a:fld id="{D36A2748-079A-40B2-86DE-AE6BA4F9B98A}" type="slidenum">
              <a:rPr lang="en-US" altLang="zh-TW"/>
              <a:pPr>
                <a:defRPr/>
              </a:pPr>
              <a:t>‹#›</a:t>
            </a:fld>
            <a:endParaRPr lang="en-US" altLang="zh-TW" dirty="0"/>
          </a:p>
        </p:txBody>
      </p:sp>
    </p:spTree>
    <p:extLst>
      <p:ext uri="{BB962C8B-B14F-4D97-AF65-F5344CB8AC3E}">
        <p14:creationId xmlns:p14="http://schemas.microsoft.com/office/powerpoint/2010/main" xmlns="" val="1548326322"/>
      </p:ext>
    </p:extLst>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11"/>
          <p:cNvSpPr>
            <a:spLocks noGrp="1" noChangeArrowheads="1"/>
          </p:cNvSpPr>
          <p:nvPr>
            <p:ph type="sldNum" sz="quarter" idx="12"/>
          </p:nvPr>
        </p:nvSpPr>
        <p:spPr>
          <a:ln/>
        </p:spPr>
        <p:txBody>
          <a:bodyPr/>
          <a:lstStyle>
            <a:lvl1pPr>
              <a:defRPr/>
            </a:lvl1pPr>
          </a:lstStyle>
          <a:p>
            <a:pPr>
              <a:defRPr/>
            </a:pPr>
            <a:fld id="{0C11A2C6-32A1-4EA8-825E-F2A0E51DFFA5}" type="slidenum">
              <a:rPr lang="en-US" altLang="zh-TW"/>
              <a:pPr>
                <a:defRPr/>
              </a:pPr>
              <a:t>‹#›</a:t>
            </a:fld>
            <a:endParaRPr lang="en-US" altLang="zh-TW" dirty="0"/>
          </a:p>
        </p:txBody>
      </p:sp>
    </p:spTree>
    <p:extLst>
      <p:ext uri="{BB962C8B-B14F-4D97-AF65-F5344CB8AC3E}">
        <p14:creationId xmlns:p14="http://schemas.microsoft.com/office/powerpoint/2010/main" xmlns="" val="2466534612"/>
      </p:ext>
    </p:extLst>
  </p:cSld>
  <p:clrMapOvr>
    <a:masterClrMapping/>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11"/>
          <p:cNvSpPr>
            <a:spLocks noGrp="1" noChangeArrowheads="1"/>
          </p:cNvSpPr>
          <p:nvPr>
            <p:ph type="sldNum" sz="quarter" idx="12"/>
          </p:nvPr>
        </p:nvSpPr>
        <p:spPr>
          <a:ln/>
        </p:spPr>
        <p:txBody>
          <a:bodyPr/>
          <a:lstStyle>
            <a:lvl1pPr>
              <a:defRPr/>
            </a:lvl1pPr>
          </a:lstStyle>
          <a:p>
            <a:pPr>
              <a:defRPr/>
            </a:pPr>
            <a:fld id="{66569AE3-ADA2-48BA-BD8B-9361CC8C3DB5}" type="slidenum">
              <a:rPr lang="en-US" altLang="zh-TW"/>
              <a:pPr>
                <a:defRPr/>
              </a:pPr>
              <a:t>‹#›</a:t>
            </a:fld>
            <a:endParaRPr lang="en-US" altLang="zh-TW" dirty="0"/>
          </a:p>
        </p:txBody>
      </p:sp>
    </p:spTree>
    <p:extLst>
      <p:ext uri="{BB962C8B-B14F-4D97-AF65-F5344CB8AC3E}">
        <p14:creationId xmlns:p14="http://schemas.microsoft.com/office/powerpoint/2010/main" xmlns="" val="244310641"/>
      </p:ext>
    </p:extLst>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4"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grpSp>
          <p:nvGrpSpPr>
            <p:cNvPr id="1035" name="Group 4"/>
            <p:cNvGrpSpPr>
              <a:grpSpLocks/>
            </p:cNvGrpSpPr>
            <p:nvPr/>
          </p:nvGrpSpPr>
          <p:grpSpPr bwMode="auto">
            <a:xfrm>
              <a:off x="240" y="893"/>
              <a:ext cx="5232" cy="115"/>
              <a:chOff x="240" y="893"/>
              <a:chExt cx="5232" cy="115"/>
            </a:xfrm>
          </p:grpSpPr>
          <p:sp>
            <p:nvSpPr>
              <p:cNvPr id="1036"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0" lang="zh-TW" altLang="zh-TW" sz="2400">
                  <a:latin typeface="Times New Roman" pitchFamily="18" charset="0"/>
                </a:endParaRPr>
              </a:p>
            </p:txBody>
          </p:sp>
          <p:sp>
            <p:nvSpPr>
              <p:cNvPr id="1037"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grpSp>
      </p:grpSp>
      <p:sp>
        <p:nvSpPr>
          <p:cNvPr id="1027" name="Rectangle 7"/>
          <p:cNvSpPr>
            <a:spLocks noGrp="1" noChangeArrowheads="1"/>
          </p:cNvSpPr>
          <p:nvPr>
            <p:ph type="title"/>
          </p:nvPr>
        </p:nvSpPr>
        <p:spPr bwMode="auto">
          <a:xfrm>
            <a:off x="2195513" y="188913"/>
            <a:ext cx="6264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5668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atin typeface="Arial" charset="0"/>
                <a:ea typeface="新細明體" charset="-120"/>
              </a:defRPr>
            </a:lvl1pPr>
          </a:lstStyle>
          <a:p>
            <a:pPr>
              <a:defRPr/>
            </a:pPr>
            <a:endParaRPr lang="en-US" altLang="zh-TW" dirty="0"/>
          </a:p>
        </p:txBody>
      </p:sp>
      <p:sp>
        <p:nvSpPr>
          <p:cNvPr id="15668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atin typeface="Arial" charset="0"/>
                <a:ea typeface="新細明體" charset="-120"/>
              </a:defRPr>
            </a:lvl1pPr>
          </a:lstStyle>
          <a:p>
            <a:pPr>
              <a:defRPr/>
            </a:pPr>
            <a:endParaRPr lang="en-US" altLang="zh-TW" dirty="0"/>
          </a:p>
        </p:txBody>
      </p:sp>
      <p:sp>
        <p:nvSpPr>
          <p:cNvPr id="15668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atin typeface="Arial" charset="0"/>
                <a:ea typeface="新細明體" charset="-120"/>
              </a:defRPr>
            </a:lvl1pPr>
          </a:lstStyle>
          <a:p>
            <a:pPr>
              <a:defRPr/>
            </a:pPr>
            <a:fld id="{B67E1E29-27D2-4E1B-8DB3-7D31BD91631A}" type="slidenum">
              <a:rPr lang="en-US" altLang="zh-TW"/>
              <a:pPr>
                <a:defRPr/>
              </a:pPr>
              <a:t>‹#›</a:t>
            </a:fld>
            <a:endParaRPr lang="en-US" altLang="zh-TW" dirty="0"/>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xmlns="">
                <a:noFill/>
              </a14:hiddenFill>
            </a:ext>
          </a:extLst>
        </p:spPr>
        <p:txBody>
          <a:bodyPr/>
          <a:lstStyle/>
          <a:p>
            <a:endParaRPr lang="zh-TW" altLang="en-US"/>
          </a:p>
        </p:txBody>
      </p:sp>
      <p:pic>
        <p:nvPicPr>
          <p:cNvPr id="1033" name="Picture 14" descr="green  heart200"/>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1116013" y="188913"/>
            <a:ext cx="1076325"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Lst>
  <p:transition spd="med">
    <p:plus/>
  </p:transition>
  <p:timing>
    <p:tnLst>
      <p:par>
        <p:cTn id="1" dur="indefinite" restart="never" nodeType="tmRoot"/>
      </p:par>
    </p:tnLst>
  </p:timing>
  <p:txStyles>
    <p:titleStyle>
      <a:lvl1pPr algn="l" rtl="0" eaLnBrk="0" fontAlgn="base" hangingPunct="0">
        <a:spcBef>
          <a:spcPct val="0"/>
        </a:spcBef>
        <a:spcAft>
          <a:spcPct val="0"/>
        </a:spcAft>
        <a:defRPr kumimoji="1" sz="4200">
          <a:solidFill>
            <a:schemeClr val="tx2"/>
          </a:solidFill>
          <a:latin typeface="+mj-lt"/>
          <a:ea typeface="+mj-ea"/>
          <a:cs typeface="+mj-cs"/>
        </a:defRPr>
      </a:lvl1pPr>
      <a:lvl2pPr algn="l" rtl="0" eaLnBrk="0" fontAlgn="base" hangingPunct="0">
        <a:spcBef>
          <a:spcPct val="0"/>
        </a:spcBef>
        <a:spcAft>
          <a:spcPct val="0"/>
        </a:spcAft>
        <a:defRPr kumimoji="1" sz="4200">
          <a:solidFill>
            <a:schemeClr val="tx2"/>
          </a:solidFill>
          <a:latin typeface="Times New Roman" pitchFamily="18" charset="0"/>
          <a:ea typeface="新細明體" charset="-120"/>
        </a:defRPr>
      </a:lvl2pPr>
      <a:lvl3pPr algn="l" rtl="0" eaLnBrk="0" fontAlgn="base" hangingPunct="0">
        <a:spcBef>
          <a:spcPct val="0"/>
        </a:spcBef>
        <a:spcAft>
          <a:spcPct val="0"/>
        </a:spcAft>
        <a:defRPr kumimoji="1" sz="4200">
          <a:solidFill>
            <a:schemeClr val="tx2"/>
          </a:solidFill>
          <a:latin typeface="Times New Roman" pitchFamily="18" charset="0"/>
          <a:ea typeface="新細明體" charset="-120"/>
        </a:defRPr>
      </a:lvl3pPr>
      <a:lvl4pPr algn="l" rtl="0" eaLnBrk="0" fontAlgn="base" hangingPunct="0">
        <a:spcBef>
          <a:spcPct val="0"/>
        </a:spcBef>
        <a:spcAft>
          <a:spcPct val="0"/>
        </a:spcAft>
        <a:defRPr kumimoji="1" sz="4200">
          <a:solidFill>
            <a:schemeClr val="tx2"/>
          </a:solidFill>
          <a:latin typeface="Times New Roman" pitchFamily="18" charset="0"/>
          <a:ea typeface="新細明體" charset="-120"/>
        </a:defRPr>
      </a:lvl4pPr>
      <a:lvl5pPr algn="l" rtl="0" eaLnBrk="0" fontAlgn="base" hangingPunct="0">
        <a:spcBef>
          <a:spcPct val="0"/>
        </a:spcBef>
        <a:spcAft>
          <a:spcPct val="0"/>
        </a:spcAft>
        <a:defRPr kumimoji="1" sz="4200">
          <a:solidFill>
            <a:schemeClr val="tx2"/>
          </a:solidFill>
          <a:latin typeface="Times New Roman" pitchFamily="18" charset="0"/>
          <a:ea typeface="新細明體" charset="-120"/>
        </a:defRPr>
      </a:lvl5pPr>
      <a:lvl6pPr marL="457200" algn="l" rtl="0" fontAlgn="base">
        <a:spcBef>
          <a:spcPct val="0"/>
        </a:spcBef>
        <a:spcAft>
          <a:spcPct val="0"/>
        </a:spcAft>
        <a:defRPr kumimoji="1" sz="4200">
          <a:solidFill>
            <a:schemeClr val="tx2"/>
          </a:solidFill>
          <a:latin typeface="Times New Roman" pitchFamily="18" charset="0"/>
          <a:ea typeface="新細明體" charset="-120"/>
        </a:defRPr>
      </a:lvl6pPr>
      <a:lvl7pPr marL="914400" algn="l" rtl="0" fontAlgn="base">
        <a:spcBef>
          <a:spcPct val="0"/>
        </a:spcBef>
        <a:spcAft>
          <a:spcPct val="0"/>
        </a:spcAft>
        <a:defRPr kumimoji="1" sz="4200">
          <a:solidFill>
            <a:schemeClr val="tx2"/>
          </a:solidFill>
          <a:latin typeface="Times New Roman" pitchFamily="18" charset="0"/>
          <a:ea typeface="新細明體" charset="-120"/>
        </a:defRPr>
      </a:lvl7pPr>
      <a:lvl8pPr marL="1371600" algn="l" rtl="0" fontAlgn="base">
        <a:spcBef>
          <a:spcPct val="0"/>
        </a:spcBef>
        <a:spcAft>
          <a:spcPct val="0"/>
        </a:spcAft>
        <a:defRPr kumimoji="1" sz="4200">
          <a:solidFill>
            <a:schemeClr val="tx2"/>
          </a:solidFill>
          <a:latin typeface="Times New Roman" pitchFamily="18" charset="0"/>
          <a:ea typeface="新細明體" charset="-120"/>
        </a:defRPr>
      </a:lvl8pPr>
      <a:lvl9pPr marL="1828800" algn="l" rtl="0" fontAlgn="base">
        <a:spcBef>
          <a:spcPct val="0"/>
        </a:spcBef>
        <a:spcAft>
          <a:spcPct val="0"/>
        </a:spcAft>
        <a:defRPr kumimoji="1" sz="4200">
          <a:solidFill>
            <a:schemeClr val="tx2"/>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6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kumimoji="1"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標題版面配置區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endParaRPr lang="en-US" smtClean="0"/>
          </a:p>
        </p:txBody>
      </p:sp>
      <p:sp>
        <p:nvSpPr>
          <p:cNvPr id="2051" name="文字版面配置區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4" name="日期版面配置區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endParaRPr lang="en-US" altLang="zh-TW" dirty="0"/>
          </a:p>
        </p:txBody>
      </p:sp>
      <p:sp>
        <p:nvSpPr>
          <p:cNvPr id="3" name="頁尾版面配置區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ltLang="zh-TW" dirty="0"/>
          </a:p>
        </p:txBody>
      </p:sp>
      <p:sp>
        <p:nvSpPr>
          <p:cNvPr id="23" name="投影片編號版面配置區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4A2D62D8-206D-44FF-8D40-F878BF6A149F}" type="slidenum">
              <a:rPr lang="en-US" altLang="zh-TW"/>
              <a:pPr>
                <a:defRPr/>
              </a:pPr>
              <a:t>‹#›</a:t>
            </a:fld>
            <a:endParaRPr lang="en-US" altLang="zh-TW" dirty="0"/>
          </a:p>
        </p:txBody>
      </p:sp>
      <p:sp>
        <p:nvSpPr>
          <p:cNvPr id="2055" name="直線接點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2056" name="直線接點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TW" altLang="en-US"/>
          </a:p>
        </p:txBody>
      </p:sp>
      <p:sp>
        <p:nvSpPr>
          <p:cNvPr id="10" name="等腰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p>
        </p:txBody>
      </p:sp>
    </p:spTree>
  </p:cSld>
  <p:clrMap bg1="lt1" tx1="dk1" bg2="lt2" tx2="dk2" accent1="accent1" accent2="accent2" accent3="accent3" accent4="accent4" accent5="accent5" accent6="accent6" hlink="hlink" folHlink="folHlink"/>
  <p:sldLayoutIdLst>
    <p:sldLayoutId id="2147484250" r:id="rId1"/>
    <p:sldLayoutId id="2147484243" r:id="rId2"/>
    <p:sldLayoutId id="2147484251" r:id="rId3"/>
    <p:sldLayoutId id="2147484244" r:id="rId4"/>
    <p:sldLayoutId id="2147484245" r:id="rId5"/>
    <p:sldLayoutId id="2147484252" r:id="rId6"/>
    <p:sldLayoutId id="2147484253" r:id="rId7"/>
    <p:sldLayoutId id="2147484254" r:id="rId8"/>
    <p:sldLayoutId id="2147484255" r:id="rId9"/>
    <p:sldLayoutId id="2147484246" r:id="rId10"/>
    <p:sldLayoutId id="2147484256" r:id="rId11"/>
  </p:sldLayoutIdLst>
  <p:transition spd="med">
    <p:plus/>
  </p:transition>
  <p:timing>
    <p:tnLst>
      <p:par>
        <p:cTn id="1" dur="indefinite" restart="never" nodeType="tmRoot"/>
      </p:par>
    </p:tnLst>
  </p:timing>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ea typeface="標楷體" pitchFamily="65" charset="-120"/>
        </a:defRPr>
      </a:lvl2pPr>
      <a:lvl3pPr algn="l" rtl="0" eaLnBrk="0" fontAlgn="base" hangingPunct="0">
        <a:spcBef>
          <a:spcPct val="0"/>
        </a:spcBef>
        <a:spcAft>
          <a:spcPct val="0"/>
        </a:spcAft>
        <a:defRPr sz="3200">
          <a:solidFill>
            <a:schemeClr val="tx2"/>
          </a:solidFill>
          <a:latin typeface="Bookman Old Style" pitchFamily="18" charset="0"/>
          <a:ea typeface="標楷體" pitchFamily="65" charset="-120"/>
        </a:defRPr>
      </a:lvl3pPr>
      <a:lvl4pPr algn="l" rtl="0" eaLnBrk="0" fontAlgn="base" hangingPunct="0">
        <a:spcBef>
          <a:spcPct val="0"/>
        </a:spcBef>
        <a:spcAft>
          <a:spcPct val="0"/>
        </a:spcAft>
        <a:defRPr sz="3200">
          <a:solidFill>
            <a:schemeClr val="tx2"/>
          </a:solidFill>
          <a:latin typeface="Bookman Old Style" pitchFamily="18" charset="0"/>
          <a:ea typeface="標楷體" pitchFamily="65" charset="-120"/>
        </a:defRPr>
      </a:lvl4pPr>
      <a:lvl5pPr algn="l" rtl="0" eaLnBrk="0" fontAlgn="base" hangingPunct="0">
        <a:spcBef>
          <a:spcPct val="0"/>
        </a:spcBef>
        <a:spcAft>
          <a:spcPct val="0"/>
        </a:spcAft>
        <a:defRPr sz="3200">
          <a:solidFill>
            <a:schemeClr val="tx2"/>
          </a:solidFill>
          <a:latin typeface="Bookman Old Style" pitchFamily="18" charset="0"/>
          <a:ea typeface="標楷體" pitchFamily="65" charset="-120"/>
        </a:defRPr>
      </a:lvl5pPr>
      <a:lvl6pPr marL="457200" algn="l" rtl="0" fontAlgn="base">
        <a:spcBef>
          <a:spcPct val="0"/>
        </a:spcBef>
        <a:spcAft>
          <a:spcPct val="0"/>
        </a:spcAft>
        <a:defRPr sz="3200">
          <a:solidFill>
            <a:schemeClr val="tx2"/>
          </a:solidFill>
          <a:latin typeface="Bookman Old Style" pitchFamily="18" charset="0"/>
          <a:ea typeface="標楷體" pitchFamily="65" charset="-120"/>
        </a:defRPr>
      </a:lvl6pPr>
      <a:lvl7pPr marL="914400" algn="l" rtl="0" fontAlgn="base">
        <a:spcBef>
          <a:spcPct val="0"/>
        </a:spcBef>
        <a:spcAft>
          <a:spcPct val="0"/>
        </a:spcAft>
        <a:defRPr sz="3200">
          <a:solidFill>
            <a:schemeClr val="tx2"/>
          </a:solidFill>
          <a:latin typeface="Bookman Old Style" pitchFamily="18" charset="0"/>
          <a:ea typeface="標楷體" pitchFamily="65" charset="-120"/>
        </a:defRPr>
      </a:lvl7pPr>
      <a:lvl8pPr marL="1371600" algn="l" rtl="0" fontAlgn="base">
        <a:spcBef>
          <a:spcPct val="0"/>
        </a:spcBef>
        <a:spcAft>
          <a:spcPct val="0"/>
        </a:spcAft>
        <a:defRPr sz="3200">
          <a:solidFill>
            <a:schemeClr val="tx2"/>
          </a:solidFill>
          <a:latin typeface="Bookman Old Style" pitchFamily="18" charset="0"/>
          <a:ea typeface="標楷體" pitchFamily="65" charset="-120"/>
        </a:defRPr>
      </a:lvl8pPr>
      <a:lvl9pPr marL="1828800" algn="l" rtl="0" fontAlgn="base">
        <a:spcBef>
          <a:spcPct val="0"/>
        </a:spcBef>
        <a:spcAft>
          <a:spcPct val="0"/>
        </a:spcAft>
        <a:defRPr sz="3200">
          <a:solidFill>
            <a:schemeClr val="tx2"/>
          </a:solidFill>
          <a:latin typeface="Bookman Old Style" pitchFamily="18" charset="0"/>
          <a:ea typeface="標楷體" pitchFamily="65" charset="-12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6"/>
          <p:cNvSpPr>
            <a:spLocks noChangeArrowheads="1" noChangeShapeType="1" noTextEdit="1"/>
          </p:cNvSpPr>
          <p:nvPr/>
        </p:nvSpPr>
        <p:spPr bwMode="auto">
          <a:xfrm>
            <a:off x="1693863" y="3141663"/>
            <a:ext cx="5975350" cy="1223962"/>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endParaRPr lang="zh-TW" altLang="en-US" sz="3600" kern="10">
              <a:solidFill>
                <a:srgbClr val="336699"/>
              </a:solidFill>
              <a:effectLst>
                <a:outerShdw dist="45791" dir="2021404" algn="ctr" rotWithShape="0">
                  <a:srgbClr val="B2B2B2">
                    <a:alpha val="79999"/>
                  </a:srgbClr>
                </a:outerShdw>
              </a:effectLst>
              <a:latin typeface="標楷體"/>
              <a:ea typeface="標楷體"/>
            </a:endParaRPr>
          </a:p>
        </p:txBody>
      </p:sp>
      <p:sp>
        <p:nvSpPr>
          <p:cNvPr id="8197" name="文字方塊 6"/>
          <p:cNvSpPr txBox="1">
            <a:spLocks noChangeArrowheads="1"/>
          </p:cNvSpPr>
          <p:nvPr/>
        </p:nvSpPr>
        <p:spPr bwMode="auto">
          <a:xfrm>
            <a:off x="998048" y="1611630"/>
            <a:ext cx="7112582"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defRPr/>
            </a:pPr>
            <a:r>
              <a:rPr lang="zh-TW" altLang="en-US" sz="5400" b="1" dirty="0" smtClean="0">
                <a:solidFill>
                  <a:srgbClr val="0000FF"/>
                </a:solidFill>
                <a:effectLst>
                  <a:outerShdw blurRad="38100" dist="38100" dir="2700000" algn="tl">
                    <a:srgbClr val="000000">
                      <a:alpha val="43137"/>
                    </a:srgbClr>
                  </a:outerShdw>
                </a:effectLst>
              </a:rPr>
              <a:t>澳門精神衛生委員會的實踐與反思</a:t>
            </a:r>
            <a:endParaRPr lang="zh-TW" altLang="zh-TW" sz="5400" b="1" dirty="0" smtClean="0">
              <a:solidFill>
                <a:srgbClr val="0000FF"/>
              </a:solidFill>
              <a:effectLst>
                <a:outerShdw blurRad="38100" dist="38100" dir="2700000" algn="tl">
                  <a:srgbClr val="000000">
                    <a:alpha val="43137"/>
                  </a:srgbClr>
                </a:outerShdw>
              </a:effectLst>
            </a:endParaRPr>
          </a:p>
        </p:txBody>
      </p:sp>
      <p:sp>
        <p:nvSpPr>
          <p:cNvPr id="8" name="WordArt 8"/>
          <p:cNvSpPr>
            <a:spLocks noGrp="1" noChangeArrowheads="1" noChangeShapeType="1" noTextEdit="1"/>
          </p:cNvSpPr>
          <p:nvPr/>
        </p:nvSpPr>
        <p:spPr bwMode="auto">
          <a:xfrm>
            <a:off x="2268538" y="5876925"/>
            <a:ext cx="5745162" cy="831850"/>
          </a:xfrm>
          <a:prstGeom prst="rect">
            <a:avLst/>
          </a:prstGeom>
        </p:spPr>
        <p:txBody>
          <a:bodyPr wrap="none" fromWordArt="1"/>
          <a:lstStyle/>
          <a:p>
            <a:pPr algn="ctr">
              <a:defRPr/>
            </a:pPr>
            <a:endParaRPr lang="zh-TW" altLang="en-US" sz="3200" kern="10" spc="640" normalizeH="1" dirty="0">
              <a:ln w="15875" cap="sq">
                <a:solidFill>
                  <a:srgbClr val="008000"/>
                </a:solidFill>
                <a:round/>
                <a:headEnd type="none" w="sm" len="sm"/>
                <a:tailEnd type="none" w="sm" len="sm"/>
              </a:ln>
              <a:solidFill>
                <a:srgbClr val="008000">
                  <a:alpha val="87842"/>
                </a:srgbClr>
              </a:solidFill>
              <a:latin typeface="新細明體"/>
              <a:ea typeface="新細明體" charset="-120"/>
            </a:endParaRPr>
          </a:p>
        </p:txBody>
      </p:sp>
      <p:sp>
        <p:nvSpPr>
          <p:cNvPr id="11269" name="文字方塊 6"/>
          <p:cNvSpPr txBox="1">
            <a:spLocks noChangeArrowheads="1"/>
          </p:cNvSpPr>
          <p:nvPr/>
        </p:nvSpPr>
        <p:spPr bwMode="auto">
          <a:xfrm>
            <a:off x="2971007" y="4184650"/>
            <a:ext cx="342106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sz="2400" b="1" dirty="0" smtClean="0">
                <a:solidFill>
                  <a:srgbClr val="008000"/>
                </a:solidFill>
              </a:rPr>
              <a:t>澳門精神衛生委員</a:t>
            </a:r>
            <a:r>
              <a:rPr lang="zh-TW" altLang="en-US" sz="2400" b="1" dirty="0">
                <a:solidFill>
                  <a:srgbClr val="008000"/>
                </a:solidFill>
              </a:rPr>
              <a:t>會</a:t>
            </a:r>
            <a:endParaRPr lang="en-US" altLang="zh-TW" sz="2400" b="1" dirty="0">
              <a:solidFill>
                <a:srgbClr val="008000"/>
              </a:solidFill>
            </a:endParaRPr>
          </a:p>
          <a:p>
            <a:pPr algn="ctr"/>
            <a:r>
              <a:rPr lang="zh-TW" altLang="en-US" sz="2400" b="1" dirty="0">
                <a:solidFill>
                  <a:srgbClr val="008000"/>
                </a:solidFill>
              </a:rPr>
              <a:t>何志榮 </a:t>
            </a:r>
            <a:r>
              <a:rPr lang="zh-TW" altLang="en-US" sz="2400" b="1" dirty="0" smtClean="0">
                <a:solidFill>
                  <a:srgbClr val="008000"/>
                </a:solidFill>
              </a:rPr>
              <a:t>主席</a:t>
            </a:r>
            <a:endParaRPr lang="en-US" altLang="zh-TW" sz="2400" b="1" dirty="0" smtClean="0">
              <a:solidFill>
                <a:srgbClr val="008000"/>
              </a:solidFill>
            </a:endParaRPr>
          </a:p>
          <a:p>
            <a:pPr algn="ctr"/>
            <a:r>
              <a:rPr lang="en-US" altLang="zh-TW" sz="2400" b="1" dirty="0" smtClean="0">
                <a:solidFill>
                  <a:srgbClr val="008000"/>
                </a:solidFill>
              </a:rPr>
              <a:t>2014</a:t>
            </a:r>
            <a:r>
              <a:rPr lang="zh-TW" altLang="en-US" sz="2400" b="1" dirty="0" smtClean="0">
                <a:solidFill>
                  <a:srgbClr val="008000"/>
                </a:solidFill>
              </a:rPr>
              <a:t>年</a:t>
            </a:r>
            <a:r>
              <a:rPr lang="en-US" altLang="zh-TW" sz="2400" b="1" dirty="0" smtClean="0">
                <a:solidFill>
                  <a:srgbClr val="008000"/>
                </a:solidFill>
              </a:rPr>
              <a:t>1</a:t>
            </a:r>
            <a:r>
              <a:rPr lang="zh-TW" altLang="en-US" sz="2400" b="1" dirty="0" smtClean="0">
                <a:solidFill>
                  <a:srgbClr val="008000"/>
                </a:solidFill>
              </a:rPr>
              <a:t>日月</a:t>
            </a:r>
            <a:r>
              <a:rPr lang="en-US" altLang="zh-TW" sz="2400" b="1" dirty="0" smtClean="0">
                <a:solidFill>
                  <a:srgbClr val="008000"/>
                </a:solidFill>
              </a:rPr>
              <a:t>11</a:t>
            </a:r>
            <a:r>
              <a:rPr lang="zh-TW" altLang="en-US" sz="2400" b="1" dirty="0" smtClean="0">
                <a:solidFill>
                  <a:srgbClr val="008000"/>
                </a:solidFill>
              </a:rPr>
              <a:t>日</a:t>
            </a:r>
            <a:endParaRPr lang="zh-TW" altLang="zh-TW" sz="2400" b="1" dirty="0">
              <a:solidFill>
                <a:srgbClr val="008000"/>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107950" y="115888"/>
            <a:ext cx="5688013" cy="6742112"/>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6938" y="2973388"/>
            <a:ext cx="4144962" cy="337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標題 1"/>
          <p:cNvSpPr>
            <a:spLocks noGrp="1"/>
          </p:cNvSpPr>
          <p:nvPr>
            <p:ph type="title"/>
          </p:nvPr>
        </p:nvSpPr>
        <p:spPr>
          <a:xfrm>
            <a:off x="5219700" y="1341438"/>
            <a:ext cx="3744913" cy="1277937"/>
          </a:xfrm>
        </p:spPr>
        <p:txBody>
          <a:bodyPr>
            <a:normAutofit fontScale="90000"/>
          </a:bodyPr>
          <a:lstStyle/>
          <a:p>
            <a:pPr algn="ctr" eaLnBrk="1" fontAlgn="auto" hangingPunct="1">
              <a:spcAft>
                <a:spcPts val="0"/>
              </a:spcAft>
              <a:defRPr/>
            </a:pPr>
            <a:r>
              <a:rPr lang="zh-TW" altLang="en-US" sz="4400" b="1" dirty="0" smtClean="0">
                <a:solidFill>
                  <a:srgbClr val="0000FF"/>
                </a:solidFill>
              </a:rPr>
              <a:t>現時本澳精神健康服務提供模式</a:t>
            </a:r>
            <a:endParaRPr lang="zh-TW" altLang="en-US" sz="4400" b="1" dirty="0">
              <a:solidFill>
                <a:srgbClr val="0000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pPr eaLnBrk="1" hangingPunct="1"/>
            <a:endParaRPr lang="zh-TW" altLang="en-US" smtClean="0"/>
          </a:p>
        </p:txBody>
      </p:sp>
      <p:pic>
        <p:nvPicPr>
          <p:cNvPr id="27651" name="Picture 4"/>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a:xfrm>
            <a:off x="0" y="0"/>
            <a:ext cx="9215438" cy="6948488"/>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文字方塊 1"/>
          <p:cNvSpPr txBox="1"/>
          <p:nvPr/>
        </p:nvSpPr>
        <p:spPr>
          <a:xfrm>
            <a:off x="5724128" y="476672"/>
            <a:ext cx="1872208" cy="446276"/>
          </a:xfrm>
          <a:prstGeom prst="rect">
            <a:avLst/>
          </a:prstGeom>
          <a:solidFill>
            <a:schemeClr val="accent4">
              <a:lumMod val="20000"/>
              <a:lumOff val="80000"/>
            </a:schemeClr>
          </a:solidFill>
        </p:spPr>
        <p:txBody>
          <a:bodyPr wrap="square" rtlCol="0">
            <a:spAutoFit/>
          </a:bodyPr>
          <a:lstStyle/>
          <a:p>
            <a:r>
              <a:rPr lang="zh-TW" altLang="en-US" sz="1150" b="1" dirty="0" smtClean="0">
                <a:solidFill>
                  <a:srgbClr val="FF9900"/>
                </a:solidFill>
                <a:latin typeface="微軟正黑體" pitchFamily="34" charset="-120"/>
                <a:ea typeface="微軟正黑體" pitchFamily="34" charset="-120"/>
              </a:rPr>
              <a:t>街總社區心理輔導隊</a:t>
            </a:r>
            <a:endParaRPr lang="en-US" altLang="zh-TW" sz="1150" b="1" dirty="0" smtClean="0">
              <a:solidFill>
                <a:srgbClr val="FF9900"/>
              </a:solidFill>
              <a:latin typeface="微軟正黑體" pitchFamily="34" charset="-120"/>
              <a:ea typeface="微軟正黑體" pitchFamily="34" charset="-120"/>
            </a:endParaRPr>
          </a:p>
          <a:p>
            <a:r>
              <a:rPr lang="zh-TW" altLang="en-US" sz="1150" b="1" dirty="0" smtClean="0">
                <a:solidFill>
                  <a:srgbClr val="FF9900"/>
                </a:solidFill>
                <a:latin typeface="微軟正黑體" pitchFamily="34" charset="-120"/>
                <a:ea typeface="微軟正黑體" pitchFamily="34" charset="-120"/>
              </a:rPr>
              <a:t>婦聯心理諮詢保健中心</a:t>
            </a:r>
            <a:endParaRPr lang="zh-TW" altLang="en-US" sz="1150" b="1" dirty="0">
              <a:solidFill>
                <a:srgbClr val="FF9900"/>
              </a:solidFill>
              <a:latin typeface="微軟正黑體" pitchFamily="34" charset="-120"/>
              <a:ea typeface="微軟正黑體" pitchFamily="34" charset="-120"/>
            </a:endParaRPr>
          </a:p>
        </p:txBody>
      </p:sp>
    </p:spTree>
  </p:cSld>
  <p:clrMapOvr>
    <a:masterClrMapping/>
  </p:clrMapOvr>
  <p:transition spd="med">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008000"/>
                </a:solidFill>
              </a:rPr>
              <a:t>澳門精神衛生服務現況</a:t>
            </a:r>
            <a:endParaRPr lang="zh-TW" altLang="en-US" sz="4400" b="1" dirty="0">
              <a:solidFill>
                <a:srgbClr val="008000"/>
              </a:solidFill>
            </a:endParaRPr>
          </a:p>
        </p:txBody>
      </p:sp>
      <p:sp>
        <p:nvSpPr>
          <p:cNvPr id="3" name="內容版面配置區 2"/>
          <p:cNvSpPr>
            <a:spLocks noGrp="1"/>
          </p:cNvSpPr>
          <p:nvPr>
            <p:ph sz="quarter" idx="1"/>
          </p:nvPr>
        </p:nvSpPr>
        <p:spPr/>
        <p:txBody>
          <a:bodyPr/>
          <a:lstStyle/>
          <a:p>
            <a:pPr marL="0" indent="0" eaLnBrk="1" hangingPunct="1">
              <a:buNone/>
              <a:defRPr/>
            </a:pPr>
            <a:r>
              <a:rPr lang="zh-TW" altLang="en-US" sz="2800" b="1" dirty="0">
                <a:solidFill>
                  <a:srgbClr val="008000"/>
                </a:solidFill>
                <a:latin typeface="+mj-ea"/>
                <a:ea typeface="+mj-ea"/>
              </a:rPr>
              <a:t>四級聯防機制</a:t>
            </a:r>
            <a:endParaRPr lang="en-US" altLang="zh-TW" sz="2800" b="1" dirty="0">
              <a:solidFill>
                <a:srgbClr val="008000"/>
              </a:solidFill>
              <a:latin typeface="+mj-ea"/>
              <a:ea typeface="+mj-ea"/>
            </a:endParaRPr>
          </a:p>
          <a:p>
            <a:pPr eaLnBrk="1" hangingPunct="1">
              <a:defRPr/>
            </a:pPr>
            <a:r>
              <a:rPr lang="zh-TW" altLang="en-US" sz="2800" dirty="0">
                <a:latin typeface="+mj-ea"/>
                <a:ea typeface="+mj-ea"/>
              </a:rPr>
              <a:t>現階段澳門精神衛生服務已初步構建成四级聯防四環緊扣的合作機制：</a:t>
            </a:r>
          </a:p>
          <a:p>
            <a:pPr lvl="1" eaLnBrk="1" hangingPunct="1">
              <a:defRPr/>
            </a:pPr>
            <a:r>
              <a:rPr lang="zh-TW" altLang="en-US" sz="2400" dirty="0">
                <a:solidFill>
                  <a:srgbClr val="0000FF"/>
                </a:solidFill>
                <a:latin typeface="+mj-ea"/>
                <a:ea typeface="+mj-ea"/>
              </a:rPr>
              <a:t>第一级</a:t>
            </a:r>
            <a:r>
              <a:rPr lang="zh-TW" altLang="en-US" sz="2400" dirty="0">
                <a:solidFill>
                  <a:schemeClr val="tx1"/>
                </a:solidFill>
                <a:latin typeface="+mj-ea"/>
                <a:ea typeface="+mj-ea"/>
              </a:rPr>
              <a:t>：社區內所有相關提供體，由相關服務工作人員提供服務</a:t>
            </a:r>
          </a:p>
          <a:p>
            <a:pPr lvl="1" eaLnBrk="1" hangingPunct="1">
              <a:defRPr/>
            </a:pPr>
            <a:r>
              <a:rPr lang="zh-TW" altLang="en-US" sz="2400" dirty="0">
                <a:solidFill>
                  <a:srgbClr val="0000FF"/>
                </a:solidFill>
                <a:latin typeface="+mj-ea"/>
                <a:ea typeface="+mj-ea"/>
              </a:rPr>
              <a:t>第二级</a:t>
            </a:r>
            <a:r>
              <a:rPr lang="zh-TW" altLang="en-US" sz="2400" dirty="0">
                <a:solidFill>
                  <a:schemeClr val="tx1"/>
                </a:solidFill>
                <a:latin typeface="+mj-ea"/>
                <a:ea typeface="+mj-ea"/>
              </a:rPr>
              <a:t>：社區精神健康專項服務，由專業心理治療師提供服務</a:t>
            </a:r>
          </a:p>
          <a:p>
            <a:pPr lvl="1" eaLnBrk="1" hangingPunct="1">
              <a:defRPr/>
            </a:pPr>
            <a:r>
              <a:rPr lang="zh-TW" altLang="en-US" sz="2400" dirty="0">
                <a:solidFill>
                  <a:srgbClr val="0000FF"/>
                </a:solidFill>
                <a:latin typeface="+mj-ea"/>
                <a:ea typeface="+mj-ea"/>
              </a:rPr>
              <a:t>第三级</a:t>
            </a:r>
            <a:r>
              <a:rPr lang="zh-TW" altLang="en-US" sz="2400" dirty="0">
                <a:solidFill>
                  <a:schemeClr val="tx1"/>
                </a:solidFill>
                <a:latin typeface="+mj-ea"/>
                <a:ea typeface="+mj-ea"/>
              </a:rPr>
              <a:t>：衛生中心精神健康服務，由專業心理治療師、護士及醫生等醫療工作人員提供服務</a:t>
            </a:r>
          </a:p>
          <a:p>
            <a:pPr lvl="1" eaLnBrk="1" hangingPunct="1">
              <a:defRPr/>
            </a:pPr>
            <a:r>
              <a:rPr lang="zh-TW" altLang="en-US" sz="2400" dirty="0">
                <a:solidFill>
                  <a:srgbClr val="0000FF"/>
                </a:solidFill>
                <a:latin typeface="+mj-ea"/>
                <a:ea typeface="+mj-ea"/>
              </a:rPr>
              <a:t>第四级</a:t>
            </a:r>
            <a:r>
              <a:rPr lang="zh-TW" altLang="en-US" sz="2400" dirty="0">
                <a:solidFill>
                  <a:schemeClr val="tx1"/>
                </a:solidFill>
                <a:latin typeface="+mj-ea"/>
                <a:ea typeface="+mj-ea"/>
              </a:rPr>
              <a:t>：仁伯爵綜合醫院精神科服務，由多職系精神科專業團隊等醫療工作人員提供服務</a:t>
            </a:r>
          </a:p>
          <a:p>
            <a:endParaRPr lang="zh-TW" altLang="en-US" dirty="0"/>
          </a:p>
        </p:txBody>
      </p:sp>
    </p:spTree>
    <p:extLst>
      <p:ext uri="{BB962C8B-B14F-4D97-AF65-F5344CB8AC3E}">
        <p14:creationId xmlns:p14="http://schemas.microsoft.com/office/powerpoint/2010/main" xmlns="" val="2289071507"/>
      </p:ext>
    </p:extLst>
  </p:cSld>
  <p:clrMapOvr>
    <a:masterClrMapping/>
  </p:clrMapOvr>
  <p:transition spd="med">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solidFill>
                  <a:srgbClr val="008000"/>
                </a:solidFill>
              </a:rPr>
              <a:t>就澳門精神衛生政策提出建議</a:t>
            </a:r>
            <a:r>
              <a:rPr lang="en-US" altLang="zh-TW" sz="4000" b="1" dirty="0" smtClean="0">
                <a:solidFill>
                  <a:srgbClr val="008000"/>
                </a:solidFill>
                <a:latin typeface="Times New Roman" pitchFamily="18" charset="0"/>
                <a:cs typeface="Times New Roman" pitchFamily="18" charset="0"/>
              </a:rPr>
              <a:t>(1)</a:t>
            </a:r>
            <a:endParaRPr lang="zh-TW" altLang="en-US" sz="4000" b="1" dirty="0">
              <a:solidFill>
                <a:srgbClr val="008000"/>
              </a:solidFill>
              <a:latin typeface="Times New Roman" pitchFamily="18" charset="0"/>
              <a:cs typeface="Times New Roman" pitchFamily="18" charset="0"/>
            </a:endParaRPr>
          </a:p>
        </p:txBody>
      </p:sp>
      <p:sp>
        <p:nvSpPr>
          <p:cNvPr id="3" name="內容版面配置區 2"/>
          <p:cNvSpPr>
            <a:spLocks noGrp="1"/>
          </p:cNvSpPr>
          <p:nvPr>
            <p:ph sz="quarter" idx="1"/>
          </p:nvPr>
        </p:nvSpPr>
        <p:spPr/>
        <p:txBody>
          <a:bodyPr/>
          <a:lstStyle/>
          <a:p>
            <a:r>
              <a:rPr lang="zh-TW" altLang="en-US" dirty="0" smtClean="0">
                <a:solidFill>
                  <a:srgbClr val="0000FF"/>
                </a:solidFill>
                <a:latin typeface="+mj-ea"/>
                <a:ea typeface="+mj-ea"/>
              </a:rPr>
              <a:t>對本澳精神障礙情況進行大規模的流行病學調查</a:t>
            </a:r>
            <a:endParaRPr lang="en-US" altLang="zh-TW" dirty="0" smtClean="0">
              <a:solidFill>
                <a:srgbClr val="0000FF"/>
              </a:solidFill>
              <a:latin typeface="+mj-ea"/>
              <a:ea typeface="+mj-ea"/>
            </a:endParaRPr>
          </a:p>
          <a:p>
            <a:pPr marL="547687" lvl="2">
              <a:spcBef>
                <a:spcPts val="600"/>
              </a:spcBef>
              <a:buClr>
                <a:schemeClr val="accent1"/>
              </a:buClr>
            </a:pPr>
            <a:r>
              <a:rPr lang="zh-TW" altLang="zh-TW" sz="2400" dirty="0">
                <a:solidFill>
                  <a:schemeClr val="tx1"/>
                </a:solidFill>
                <a:latin typeface="+mj-ea"/>
                <a:ea typeface="+mj-ea"/>
              </a:rPr>
              <a:t>透過定期進行精神障礙的流行病學調查，研究精神障礙在人群的發生率、發病規律、影響因素和分佈情況，結合地區人口構成的變化，為相關部門制訂規劃、進行決策，從宏觀上預防精神障礙的發生提供依據</a:t>
            </a:r>
            <a:r>
              <a:rPr lang="zh-TW" altLang="zh-TW" sz="2400" dirty="0" smtClean="0">
                <a:solidFill>
                  <a:schemeClr val="tx1"/>
                </a:solidFill>
                <a:latin typeface="+mj-ea"/>
                <a:ea typeface="+mj-ea"/>
              </a:rPr>
              <a:t>。</a:t>
            </a:r>
            <a:endParaRPr lang="en-US" altLang="zh-TW" sz="2400" dirty="0" smtClean="0">
              <a:solidFill>
                <a:schemeClr val="tx1"/>
              </a:solidFill>
              <a:latin typeface="+mj-ea"/>
              <a:ea typeface="+mj-ea"/>
            </a:endParaRPr>
          </a:p>
          <a:p>
            <a:pPr marL="547687" lvl="2">
              <a:spcBef>
                <a:spcPts val="600"/>
              </a:spcBef>
              <a:buClr>
                <a:schemeClr val="accent1"/>
              </a:buClr>
            </a:pPr>
            <a:endParaRPr lang="zh-TW" altLang="en-US" sz="2400" dirty="0">
              <a:solidFill>
                <a:schemeClr val="tx1"/>
              </a:solidFill>
              <a:latin typeface="+mj-ea"/>
              <a:ea typeface="+mj-ea"/>
            </a:endParaRPr>
          </a:p>
          <a:p>
            <a:r>
              <a:rPr lang="zh-TW" altLang="zh-TW" dirty="0" smtClean="0">
                <a:solidFill>
                  <a:srgbClr val="0000FF"/>
                </a:solidFill>
                <a:latin typeface="+mj-ea"/>
                <a:ea typeface="+mj-ea"/>
              </a:rPr>
              <a:t>優</a:t>
            </a:r>
            <a:r>
              <a:rPr lang="zh-TW" altLang="zh-TW" dirty="0">
                <a:solidFill>
                  <a:srgbClr val="0000FF"/>
                </a:solidFill>
                <a:latin typeface="+mj-ea"/>
                <a:ea typeface="+mj-ea"/>
              </a:rPr>
              <a:t>化初級保健系統中的精神衛生</a:t>
            </a:r>
            <a:r>
              <a:rPr lang="zh-TW" altLang="zh-TW" dirty="0" smtClean="0">
                <a:solidFill>
                  <a:srgbClr val="0000FF"/>
                </a:solidFill>
                <a:latin typeface="+mj-ea"/>
                <a:ea typeface="+mj-ea"/>
              </a:rPr>
              <a:t>服務</a:t>
            </a:r>
            <a:endParaRPr lang="en-US" altLang="zh-TW" dirty="0" smtClean="0">
              <a:solidFill>
                <a:srgbClr val="0000FF"/>
              </a:solidFill>
              <a:latin typeface="+mj-ea"/>
              <a:ea typeface="+mj-ea"/>
            </a:endParaRPr>
          </a:p>
          <a:p>
            <a:pPr lvl="1"/>
            <a:r>
              <a:rPr lang="zh-TW" altLang="en-US" sz="2400" dirty="0">
                <a:solidFill>
                  <a:schemeClr val="tx1"/>
                </a:solidFill>
                <a:latin typeface="+mj-ea"/>
                <a:ea typeface="+mj-ea"/>
              </a:rPr>
              <a:t>建議全科醫生及初級保健工作人員接受系統的精神健康方面的培訓，並與提供精神專科服務的醫療單位保持良好溝通和協作，期望初級保健的醫護人員能夠在日常提供衛生服務的過程中，識別精神健康問題人士，以便及早實施相應的干預措施。</a:t>
            </a:r>
            <a:endParaRPr lang="en-US" altLang="zh-TW" sz="2400" dirty="0" smtClean="0">
              <a:solidFill>
                <a:schemeClr val="tx1"/>
              </a:solidFill>
              <a:latin typeface="+mj-ea"/>
              <a:ea typeface="+mj-ea"/>
            </a:endParaRPr>
          </a:p>
          <a:p>
            <a:endParaRPr lang="en-US" altLang="zh-TW" dirty="0" smtClean="0">
              <a:solidFill>
                <a:srgbClr val="0000FF"/>
              </a:solidFill>
              <a:latin typeface="+mj-ea"/>
              <a:ea typeface="+mj-ea"/>
            </a:endParaRPr>
          </a:p>
        </p:txBody>
      </p:sp>
    </p:spTree>
    <p:extLst>
      <p:ext uri="{BB962C8B-B14F-4D97-AF65-F5344CB8AC3E}">
        <p14:creationId xmlns:p14="http://schemas.microsoft.com/office/powerpoint/2010/main" xmlns="" val="2900203882"/>
      </p:ext>
    </p:extLst>
  </p:cSld>
  <p:clrMapOvr>
    <a:masterClrMapping/>
  </p:clrMapOvr>
  <p:transition spd="med">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solidFill>
                  <a:srgbClr val="008000"/>
                </a:solidFill>
              </a:rPr>
              <a:t>就澳門精神衛生政策提出建議</a:t>
            </a:r>
            <a:r>
              <a:rPr lang="en-US" altLang="zh-TW" sz="4000" b="1" dirty="0" smtClean="0">
                <a:solidFill>
                  <a:srgbClr val="008000"/>
                </a:solidFill>
                <a:latin typeface="Times New Roman" pitchFamily="18" charset="0"/>
                <a:cs typeface="Times New Roman" pitchFamily="18" charset="0"/>
              </a:rPr>
              <a:t>(2)</a:t>
            </a:r>
            <a:endParaRPr lang="zh-TW" altLang="en-US" sz="4000" b="1" dirty="0">
              <a:solidFill>
                <a:srgbClr val="008000"/>
              </a:solidFill>
              <a:latin typeface="Times New Roman" pitchFamily="18" charset="0"/>
              <a:cs typeface="Times New Roman" pitchFamily="18" charset="0"/>
            </a:endParaRPr>
          </a:p>
        </p:txBody>
      </p:sp>
      <p:sp>
        <p:nvSpPr>
          <p:cNvPr id="3" name="內容版面配置區 2"/>
          <p:cNvSpPr>
            <a:spLocks noGrp="1"/>
          </p:cNvSpPr>
          <p:nvPr>
            <p:ph sz="quarter" idx="1"/>
          </p:nvPr>
        </p:nvSpPr>
        <p:spPr/>
        <p:txBody>
          <a:bodyPr/>
          <a:lstStyle/>
          <a:p>
            <a:r>
              <a:rPr lang="zh-TW" altLang="zh-TW" dirty="0" smtClean="0">
                <a:solidFill>
                  <a:srgbClr val="0000FF"/>
                </a:solidFill>
                <a:latin typeface="+mj-ea"/>
                <a:ea typeface="+mj-ea"/>
              </a:rPr>
              <a:t>加強宣傳本澳精神健康的融合服務</a:t>
            </a:r>
            <a:endParaRPr lang="en-US" altLang="zh-TW" dirty="0" smtClean="0">
              <a:solidFill>
                <a:srgbClr val="0000FF"/>
              </a:solidFill>
              <a:latin typeface="+mj-ea"/>
              <a:ea typeface="+mj-ea"/>
            </a:endParaRPr>
          </a:p>
          <a:p>
            <a:pPr lvl="1"/>
            <a:r>
              <a:rPr lang="zh-TW" altLang="zh-TW" sz="2400" dirty="0">
                <a:solidFill>
                  <a:schemeClr val="tx1"/>
                </a:solidFill>
                <a:latin typeface="+mj-ea"/>
                <a:ea typeface="+mj-ea"/>
              </a:rPr>
              <a:t>為提升有關服務的使用率，本委員會建議廣泛宣傳本地的精神衛生融合服務，例如透過相關宣傳單張的大量印製，推動民間機構協助向市民派發，並鼓勵有需要人士主動尋求精神健康問題方面的</a:t>
            </a:r>
            <a:r>
              <a:rPr lang="zh-TW" altLang="zh-TW" sz="2400" dirty="0" smtClean="0">
                <a:solidFill>
                  <a:schemeClr val="tx1"/>
                </a:solidFill>
                <a:latin typeface="+mj-ea"/>
                <a:ea typeface="+mj-ea"/>
              </a:rPr>
              <a:t>幫助。</a:t>
            </a:r>
            <a:endParaRPr lang="en-US" altLang="zh-TW" sz="2400" dirty="0" smtClean="0">
              <a:solidFill>
                <a:schemeClr val="tx1"/>
              </a:solidFill>
              <a:latin typeface="+mj-ea"/>
              <a:ea typeface="+mj-ea"/>
            </a:endParaRPr>
          </a:p>
          <a:p>
            <a:pPr lvl="1"/>
            <a:endParaRPr lang="en-US" altLang="zh-TW" sz="2100" b="1" dirty="0" smtClean="0">
              <a:solidFill>
                <a:schemeClr val="tx1"/>
              </a:solidFill>
              <a:latin typeface="+mj-ea"/>
              <a:ea typeface="+mj-ea"/>
            </a:endParaRPr>
          </a:p>
          <a:p>
            <a:r>
              <a:rPr lang="zh-TW" altLang="zh-TW" dirty="0" smtClean="0">
                <a:solidFill>
                  <a:srgbClr val="0000FF"/>
                </a:solidFill>
                <a:latin typeface="+mj-ea"/>
                <a:ea typeface="+mj-ea"/>
              </a:rPr>
              <a:t>促進本澳兒童及青少年的精神健康</a:t>
            </a:r>
            <a:endParaRPr lang="en-US" altLang="zh-TW" dirty="0" smtClean="0">
              <a:solidFill>
                <a:srgbClr val="0000FF"/>
              </a:solidFill>
              <a:latin typeface="+mj-ea"/>
              <a:ea typeface="+mj-ea"/>
            </a:endParaRPr>
          </a:p>
          <a:p>
            <a:pPr lvl="1"/>
            <a:r>
              <a:rPr lang="zh-TW" altLang="en-US" sz="2400" dirty="0" smtClean="0">
                <a:solidFill>
                  <a:schemeClr val="tx1"/>
                </a:solidFill>
                <a:latin typeface="+mj-ea"/>
                <a:ea typeface="+mj-ea"/>
              </a:rPr>
              <a:t>相關建議包括：發展網路平台</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增設針對兒童及青少年的熱線服務</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加大資源投入</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簡化轉介程序</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設立個案經理</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支援患者屬及照顧者</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落實科研</a:t>
            </a:r>
            <a:r>
              <a:rPr lang="zh-TW" altLang="zh-TW" sz="2400" dirty="0">
                <a:solidFill>
                  <a:schemeClr val="tx1"/>
                </a:solidFill>
                <a:latin typeface="+mj-ea"/>
                <a:ea typeface="+mj-ea"/>
              </a:rPr>
              <a:t>、</a:t>
            </a:r>
            <a:r>
              <a:rPr lang="zh-TW" altLang="en-US" sz="2400" dirty="0" smtClean="0">
                <a:solidFill>
                  <a:schemeClr val="tx1"/>
                </a:solidFill>
                <a:latin typeface="+mj-ea"/>
                <a:ea typeface="+mj-ea"/>
              </a:rPr>
              <a:t>數據庫的更新及使用</a:t>
            </a:r>
            <a:r>
              <a:rPr lang="zh-TW" altLang="zh-TW" sz="2400" dirty="0">
                <a:latin typeface="+mj-ea"/>
                <a:ea typeface="+mj-ea"/>
              </a:rPr>
              <a:t>。</a:t>
            </a:r>
            <a:endParaRPr lang="en-US" altLang="zh-TW" sz="2400" dirty="0" smtClean="0">
              <a:solidFill>
                <a:schemeClr val="tx1"/>
              </a:solidFill>
              <a:latin typeface="+mj-ea"/>
              <a:ea typeface="+mj-ea"/>
            </a:endParaRPr>
          </a:p>
          <a:p>
            <a:endParaRPr lang="zh-TW" altLang="zh-TW" dirty="0" smtClean="0">
              <a:latin typeface="+mj-ea"/>
              <a:ea typeface="+mj-ea"/>
            </a:endParaRPr>
          </a:p>
          <a:p>
            <a:endParaRPr lang="zh-TW" altLang="en-US" dirty="0"/>
          </a:p>
        </p:txBody>
      </p:sp>
    </p:spTree>
    <p:extLst>
      <p:ext uri="{BB962C8B-B14F-4D97-AF65-F5344CB8AC3E}">
        <p14:creationId xmlns:p14="http://schemas.microsoft.com/office/powerpoint/2010/main" xmlns="" val="2900203882"/>
      </p:ext>
    </p:extLst>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solidFill>
                  <a:srgbClr val="008000"/>
                </a:solidFill>
              </a:rPr>
              <a:t>就澳門精神衛生政策提出建議</a:t>
            </a:r>
            <a:r>
              <a:rPr lang="en-US" altLang="zh-TW" sz="4000" b="1" dirty="0" smtClean="0">
                <a:solidFill>
                  <a:srgbClr val="008000"/>
                </a:solidFill>
                <a:latin typeface="Times New Roman" pitchFamily="18" charset="0"/>
                <a:cs typeface="Times New Roman" pitchFamily="18" charset="0"/>
              </a:rPr>
              <a:t>(3)</a:t>
            </a:r>
            <a:endParaRPr lang="zh-TW" altLang="en-US" sz="4000" b="1" dirty="0">
              <a:solidFill>
                <a:srgbClr val="008000"/>
              </a:solidFill>
              <a:latin typeface="Times New Roman" pitchFamily="18" charset="0"/>
              <a:cs typeface="Times New Roman" pitchFamily="18" charset="0"/>
            </a:endParaRPr>
          </a:p>
        </p:txBody>
      </p:sp>
      <p:sp>
        <p:nvSpPr>
          <p:cNvPr id="3" name="內容版面配置區 2"/>
          <p:cNvSpPr>
            <a:spLocks noGrp="1"/>
          </p:cNvSpPr>
          <p:nvPr>
            <p:ph sz="quarter" idx="1"/>
          </p:nvPr>
        </p:nvSpPr>
        <p:spPr/>
        <p:txBody>
          <a:bodyPr/>
          <a:lstStyle/>
          <a:p>
            <a:r>
              <a:rPr lang="zh-TW" altLang="zh-TW" dirty="0">
                <a:solidFill>
                  <a:srgbClr val="0000FF"/>
                </a:solidFill>
                <a:latin typeface="+mj-ea"/>
                <a:ea typeface="+mj-ea"/>
              </a:rPr>
              <a:t>關注外地僱員的精神健康</a:t>
            </a:r>
            <a:r>
              <a:rPr lang="zh-TW" altLang="zh-TW" dirty="0" smtClean="0">
                <a:solidFill>
                  <a:srgbClr val="0000FF"/>
                </a:solidFill>
                <a:latin typeface="+mj-ea"/>
                <a:ea typeface="+mj-ea"/>
              </a:rPr>
              <a:t>問題</a:t>
            </a:r>
            <a:endParaRPr lang="en-US" altLang="zh-TW" dirty="0">
              <a:solidFill>
                <a:srgbClr val="0000FF"/>
              </a:solidFill>
              <a:latin typeface="+mj-ea"/>
              <a:ea typeface="+mj-ea"/>
            </a:endParaRPr>
          </a:p>
          <a:p>
            <a:pPr lvl="1"/>
            <a:r>
              <a:rPr lang="zh-TW" altLang="en-US" sz="2400" dirty="0" smtClean="0">
                <a:solidFill>
                  <a:schemeClr val="tx1"/>
                </a:solidFill>
                <a:latin typeface="+mj-ea"/>
                <a:ea typeface="+mj-ea"/>
              </a:rPr>
              <a:t>建議</a:t>
            </a:r>
            <a:r>
              <a:rPr lang="zh-TW" altLang="en-US" sz="2400" dirty="0">
                <a:solidFill>
                  <a:schemeClr val="tx1"/>
                </a:solidFill>
                <a:latin typeface="+mj-ea"/>
                <a:ea typeface="+mj-ea"/>
              </a:rPr>
              <a:t>增設外地勞工辦事</a:t>
            </a:r>
            <a:r>
              <a:rPr lang="zh-TW" altLang="en-US" sz="2400" dirty="0" smtClean="0">
                <a:solidFill>
                  <a:schemeClr val="tx1"/>
                </a:solidFill>
                <a:latin typeface="+mj-ea"/>
                <a:ea typeface="+mj-ea"/>
              </a:rPr>
              <a:t>部門；</a:t>
            </a:r>
            <a:r>
              <a:rPr lang="zh-TW" altLang="zh-TW" sz="2400" dirty="0">
                <a:solidFill>
                  <a:schemeClr val="tx1"/>
                </a:solidFill>
                <a:latin typeface="+mj-ea"/>
                <a:ea typeface="+mj-ea"/>
              </a:rPr>
              <a:t>開設外勞服務暫住中心或為他們提供短暫性以及租金較便宜之住宿</a:t>
            </a:r>
            <a:r>
              <a:rPr lang="zh-TW" altLang="zh-TW" sz="2400" dirty="0" smtClean="0">
                <a:solidFill>
                  <a:schemeClr val="tx1"/>
                </a:solidFill>
                <a:latin typeface="+mj-ea"/>
                <a:ea typeface="+mj-ea"/>
              </a:rPr>
              <a:t>服務</a:t>
            </a:r>
            <a:r>
              <a:rPr lang="zh-TW" altLang="en-US" sz="2400" dirty="0" smtClean="0">
                <a:solidFill>
                  <a:schemeClr val="tx1"/>
                </a:solidFill>
                <a:latin typeface="+mj-ea"/>
                <a:ea typeface="+mj-ea"/>
              </a:rPr>
              <a:t>；</a:t>
            </a:r>
            <a:r>
              <a:rPr lang="zh-TW" altLang="zh-TW" sz="2400" dirty="0">
                <a:solidFill>
                  <a:schemeClr val="tx1"/>
                </a:solidFill>
                <a:latin typeface="+mj-ea"/>
                <a:ea typeface="+mj-ea"/>
              </a:rPr>
              <a:t>調低外僱勞工醫療費用，提供有限度的</a:t>
            </a:r>
            <a:r>
              <a:rPr lang="zh-TW" altLang="zh-TW" sz="2400" dirty="0" smtClean="0">
                <a:solidFill>
                  <a:schemeClr val="tx1"/>
                </a:solidFill>
                <a:latin typeface="+mj-ea"/>
                <a:ea typeface="+mj-ea"/>
              </a:rPr>
              <a:t>社會福利</a:t>
            </a:r>
            <a:r>
              <a:rPr lang="zh-TW" altLang="zh-TW" sz="2400" dirty="0">
                <a:solidFill>
                  <a:schemeClr val="tx1"/>
                </a:solidFill>
                <a:latin typeface="+mj-ea"/>
              </a:rPr>
              <a:t>。</a:t>
            </a:r>
            <a:endParaRPr lang="en-US" altLang="zh-TW" sz="2400" dirty="0" smtClean="0">
              <a:solidFill>
                <a:schemeClr val="tx1"/>
              </a:solidFill>
              <a:latin typeface="+mj-ea"/>
              <a:ea typeface="+mj-ea"/>
            </a:endParaRPr>
          </a:p>
          <a:p>
            <a:endParaRPr lang="en-US" altLang="zh-TW" sz="2400" dirty="0" smtClean="0">
              <a:latin typeface="+mj-ea"/>
              <a:ea typeface="+mj-ea"/>
            </a:endParaRPr>
          </a:p>
          <a:p>
            <a:r>
              <a:rPr lang="zh-TW" altLang="zh-TW" dirty="0">
                <a:solidFill>
                  <a:srgbClr val="0000FF"/>
                </a:solidFill>
                <a:latin typeface="+mj-ea"/>
                <a:ea typeface="+mj-ea"/>
              </a:rPr>
              <a:t>關注本澳外地學生的心理適應性</a:t>
            </a:r>
            <a:r>
              <a:rPr lang="zh-TW" altLang="zh-TW" dirty="0" smtClean="0">
                <a:solidFill>
                  <a:srgbClr val="0000FF"/>
                </a:solidFill>
                <a:latin typeface="+mj-ea"/>
                <a:ea typeface="+mj-ea"/>
              </a:rPr>
              <a:t>問題</a:t>
            </a:r>
            <a:endParaRPr lang="en-US" altLang="zh-TW" dirty="0" smtClean="0">
              <a:solidFill>
                <a:srgbClr val="0000FF"/>
              </a:solidFill>
              <a:latin typeface="+mj-ea"/>
              <a:ea typeface="+mj-ea"/>
            </a:endParaRPr>
          </a:p>
          <a:p>
            <a:pPr lvl="1"/>
            <a:r>
              <a:rPr lang="zh-TW" altLang="zh-TW" sz="2400" dirty="0">
                <a:solidFill>
                  <a:schemeClr val="tx1"/>
                </a:solidFill>
                <a:latin typeface="+mj-ea"/>
                <a:ea typeface="+mj-ea"/>
              </a:rPr>
              <a:t>建議加強向各高等教育院校的學生宣傳社區中現有的與精神健康相關的資源和</a:t>
            </a:r>
            <a:r>
              <a:rPr lang="zh-TW" altLang="zh-TW" sz="2400" dirty="0" smtClean="0">
                <a:solidFill>
                  <a:schemeClr val="tx1"/>
                </a:solidFill>
                <a:latin typeface="+mj-ea"/>
                <a:ea typeface="+mj-ea"/>
              </a:rPr>
              <a:t>服務</a:t>
            </a:r>
            <a:r>
              <a:rPr lang="zh-TW" altLang="en-US" sz="2400" dirty="0" smtClean="0">
                <a:solidFill>
                  <a:schemeClr val="tx1"/>
                </a:solidFill>
                <a:latin typeface="+mj-ea"/>
                <a:ea typeface="+mj-ea"/>
              </a:rPr>
              <a:t>；</a:t>
            </a:r>
            <a:r>
              <a:rPr lang="zh-TW" altLang="zh-TW" sz="2400" dirty="0" smtClean="0">
                <a:solidFill>
                  <a:schemeClr val="tx1"/>
                </a:solidFill>
                <a:latin typeface="+mj-ea"/>
                <a:ea typeface="+mj-ea"/>
              </a:rPr>
              <a:t>全面</a:t>
            </a:r>
            <a:r>
              <a:rPr lang="zh-TW" altLang="zh-TW" sz="2400" dirty="0">
                <a:solidFill>
                  <a:schemeClr val="tx1"/>
                </a:solidFill>
                <a:latin typeface="+mj-ea"/>
                <a:ea typeface="+mj-ea"/>
              </a:rPr>
              <a:t>檢視現時高等教育院校專為外地學生提供的心理輔導服務，並推動院校開展針對外地學生的精神健康促進</a:t>
            </a:r>
            <a:r>
              <a:rPr lang="zh-TW" altLang="zh-TW" sz="2400" dirty="0" smtClean="0">
                <a:solidFill>
                  <a:schemeClr val="tx1"/>
                </a:solidFill>
                <a:latin typeface="+mj-ea"/>
                <a:ea typeface="+mj-ea"/>
              </a:rPr>
              <a:t>計劃</a:t>
            </a:r>
            <a:r>
              <a:rPr lang="zh-TW" altLang="en-US" sz="2400" dirty="0" smtClean="0">
                <a:solidFill>
                  <a:schemeClr val="tx1"/>
                </a:solidFill>
                <a:latin typeface="+mj-ea"/>
                <a:ea typeface="+mj-ea"/>
              </a:rPr>
              <a:t>；</a:t>
            </a:r>
            <a:r>
              <a:rPr lang="zh-TW" altLang="zh-TW" sz="2400" dirty="0" smtClean="0">
                <a:solidFill>
                  <a:schemeClr val="tx1"/>
                </a:solidFill>
                <a:latin typeface="+mj-ea"/>
                <a:ea typeface="+mj-ea"/>
              </a:rPr>
              <a:t>另</a:t>
            </a:r>
            <a:r>
              <a:rPr lang="zh-TW" altLang="zh-TW" sz="2400" dirty="0">
                <a:solidFill>
                  <a:schemeClr val="tx1"/>
                </a:solidFill>
                <a:latin typeface="+mj-ea"/>
                <a:ea typeface="+mj-ea"/>
              </a:rPr>
              <a:t>建議為居澳的外地學生提供生活津貼及免費醫療服務。</a:t>
            </a:r>
          </a:p>
          <a:p>
            <a:endParaRPr lang="zh-TW" altLang="zh-TW" dirty="0"/>
          </a:p>
          <a:p>
            <a:endParaRPr lang="zh-TW" altLang="en-US" dirty="0"/>
          </a:p>
        </p:txBody>
      </p:sp>
    </p:spTree>
    <p:extLst>
      <p:ext uri="{BB962C8B-B14F-4D97-AF65-F5344CB8AC3E}">
        <p14:creationId xmlns:p14="http://schemas.microsoft.com/office/powerpoint/2010/main" xmlns="" val="1671218706"/>
      </p:ext>
    </p:extLst>
  </p:cSld>
  <p:clrMapOvr>
    <a:masterClrMapping/>
  </p:clrMapOvr>
  <p:transition spd="med">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a:solidFill>
                  <a:srgbClr val="008000"/>
                </a:solidFill>
              </a:rPr>
              <a:t>就澳門精神衛生政策提出建議</a:t>
            </a:r>
            <a:r>
              <a:rPr lang="en-US" altLang="zh-TW" sz="4000" b="1" dirty="0" smtClean="0">
                <a:solidFill>
                  <a:srgbClr val="008000"/>
                </a:solidFill>
                <a:latin typeface="Times New Roman" pitchFamily="18" charset="0"/>
                <a:cs typeface="Times New Roman" pitchFamily="18" charset="0"/>
              </a:rPr>
              <a:t>(4)</a:t>
            </a:r>
            <a:endParaRPr lang="zh-TW" altLang="en-US" sz="4000" dirty="0"/>
          </a:p>
        </p:txBody>
      </p:sp>
      <p:sp>
        <p:nvSpPr>
          <p:cNvPr id="3" name="內容版面配置區 2"/>
          <p:cNvSpPr>
            <a:spLocks noGrp="1"/>
          </p:cNvSpPr>
          <p:nvPr>
            <p:ph sz="quarter" idx="1"/>
          </p:nvPr>
        </p:nvSpPr>
        <p:spPr/>
        <p:txBody>
          <a:bodyPr/>
          <a:lstStyle/>
          <a:p>
            <a:r>
              <a:rPr lang="zh-TW" altLang="zh-TW" dirty="0">
                <a:solidFill>
                  <a:srgbClr val="0000FF"/>
                </a:solidFill>
                <a:latin typeface="+mj-ea"/>
                <a:ea typeface="+mj-ea"/>
              </a:rPr>
              <a:t>提升公務人員的精神</a:t>
            </a:r>
            <a:r>
              <a:rPr lang="zh-TW" altLang="zh-TW" dirty="0" smtClean="0">
                <a:solidFill>
                  <a:srgbClr val="0000FF"/>
                </a:solidFill>
                <a:latin typeface="+mj-ea"/>
                <a:ea typeface="+mj-ea"/>
              </a:rPr>
              <a:t>健康</a:t>
            </a:r>
            <a:endParaRPr lang="en-US" altLang="zh-TW" dirty="0" smtClean="0">
              <a:solidFill>
                <a:srgbClr val="0000FF"/>
              </a:solidFill>
              <a:latin typeface="+mj-ea"/>
              <a:ea typeface="+mj-ea"/>
            </a:endParaRPr>
          </a:p>
          <a:p>
            <a:pPr lvl="1"/>
            <a:r>
              <a:rPr lang="zh-TW" altLang="zh-TW" sz="2400" dirty="0">
                <a:solidFill>
                  <a:schemeClr val="tx1"/>
                </a:solidFill>
                <a:latin typeface="+mj-ea"/>
                <a:ea typeface="+mj-ea"/>
              </a:rPr>
              <a:t>重視職業安全建康，改善工作環境</a:t>
            </a:r>
            <a:r>
              <a:rPr lang="zh-TW" altLang="zh-TW" sz="2400" dirty="0" smtClean="0">
                <a:solidFill>
                  <a:schemeClr val="tx1"/>
                </a:solidFill>
                <a:latin typeface="+mj-ea"/>
                <a:ea typeface="+mj-ea"/>
              </a:rPr>
              <a:t>；推動</a:t>
            </a:r>
            <a:r>
              <a:rPr lang="zh-TW" altLang="zh-TW" sz="2400" dirty="0">
                <a:solidFill>
                  <a:schemeClr val="tx1"/>
                </a:solidFill>
                <a:latin typeface="+mj-ea"/>
                <a:ea typeface="+mj-ea"/>
              </a:rPr>
              <a:t>「員工協助計劃</a:t>
            </a:r>
            <a:r>
              <a:rPr lang="zh-TW" altLang="zh-TW" sz="2400" dirty="0" smtClean="0">
                <a:solidFill>
                  <a:schemeClr val="tx1"/>
                </a:solidFill>
                <a:latin typeface="+mj-ea"/>
                <a:ea typeface="+mj-ea"/>
              </a:rPr>
              <a:t>」</a:t>
            </a:r>
            <a:r>
              <a:rPr lang="zh-TW" altLang="en-US" sz="2400" dirty="0" smtClean="0">
                <a:solidFill>
                  <a:schemeClr val="tx1"/>
                </a:solidFill>
                <a:latin typeface="+mj-ea"/>
                <a:ea typeface="+mj-ea"/>
              </a:rPr>
              <a:t>；</a:t>
            </a:r>
            <a:r>
              <a:rPr lang="zh-TW" altLang="zh-TW" sz="2400" dirty="0" smtClean="0">
                <a:solidFill>
                  <a:schemeClr val="tx1"/>
                </a:solidFill>
                <a:latin typeface="+mj-ea"/>
                <a:ea typeface="+mj-ea"/>
              </a:rPr>
              <a:t>發展</a:t>
            </a:r>
            <a:r>
              <a:rPr lang="zh-TW" altLang="zh-TW" sz="2400" dirty="0">
                <a:solidFill>
                  <a:schemeClr val="tx1"/>
                </a:solidFill>
                <a:latin typeface="+mj-ea"/>
                <a:ea typeface="+mj-ea"/>
              </a:rPr>
              <a:t>公務人員個別及團體心理諮詢</a:t>
            </a:r>
            <a:r>
              <a:rPr lang="zh-TW" altLang="zh-TW" sz="2400" dirty="0" smtClean="0">
                <a:solidFill>
                  <a:schemeClr val="tx1"/>
                </a:solidFill>
                <a:latin typeface="+mj-ea"/>
                <a:ea typeface="+mj-ea"/>
              </a:rPr>
              <a:t>；提供</a:t>
            </a:r>
            <a:r>
              <a:rPr lang="zh-TW" altLang="zh-TW" sz="2400" dirty="0">
                <a:solidFill>
                  <a:schemeClr val="tx1"/>
                </a:solidFill>
                <a:latin typeface="+mj-ea"/>
                <a:ea typeface="+mj-ea"/>
              </a:rPr>
              <a:t>心理健康教育課程。</a:t>
            </a:r>
          </a:p>
          <a:p>
            <a:endParaRPr lang="zh-TW" altLang="zh-TW" dirty="0"/>
          </a:p>
          <a:p>
            <a:r>
              <a:rPr lang="zh-TW" altLang="zh-TW" dirty="0">
                <a:solidFill>
                  <a:srgbClr val="0000FF"/>
                </a:solidFill>
                <a:latin typeface="+mj-ea"/>
                <a:ea typeface="+mj-ea"/>
              </a:rPr>
              <a:t>加強對社區中精神病患者</a:t>
            </a:r>
            <a:r>
              <a:rPr lang="en-US" altLang="zh-TW" dirty="0">
                <a:solidFill>
                  <a:srgbClr val="0000FF"/>
                </a:solidFill>
                <a:latin typeface="+mj-ea"/>
                <a:ea typeface="+mj-ea"/>
              </a:rPr>
              <a:t>/</a:t>
            </a:r>
            <a:r>
              <a:rPr lang="zh-TW" altLang="zh-TW" dirty="0">
                <a:solidFill>
                  <a:srgbClr val="0000FF"/>
                </a:solidFill>
                <a:latin typeface="+mj-ea"/>
                <a:ea typeface="+mj-ea"/>
              </a:rPr>
              <a:t>康復者及其家屬的支援</a:t>
            </a:r>
            <a:r>
              <a:rPr lang="zh-TW" altLang="zh-TW" dirty="0" smtClean="0">
                <a:solidFill>
                  <a:srgbClr val="0000FF"/>
                </a:solidFill>
                <a:latin typeface="+mj-ea"/>
                <a:ea typeface="+mj-ea"/>
              </a:rPr>
              <a:t>工作</a:t>
            </a:r>
            <a:endParaRPr lang="en-US" altLang="zh-TW" dirty="0" smtClean="0">
              <a:solidFill>
                <a:srgbClr val="0000FF"/>
              </a:solidFill>
              <a:latin typeface="+mj-ea"/>
              <a:ea typeface="+mj-ea"/>
            </a:endParaRPr>
          </a:p>
          <a:p>
            <a:pPr lvl="1"/>
            <a:r>
              <a:rPr lang="zh-TW" altLang="en-US" sz="2400" dirty="0" smtClean="0">
                <a:solidFill>
                  <a:schemeClr val="tx1"/>
                </a:solidFill>
                <a:latin typeface="+mj-ea"/>
                <a:ea typeface="+mj-ea"/>
              </a:rPr>
              <a:t>建議設立精神衛生電話諮詢服務；建立對精神病康復者的生活支援網絡系統；加強社區的精神衛生外展及支援服務；制定精神病康復者重返社會計劃；加強對精神病患者家屬的支援；加大資源投入</a:t>
            </a:r>
            <a:r>
              <a:rPr lang="zh-TW" altLang="zh-TW" sz="2400" dirty="0">
                <a:solidFill>
                  <a:schemeClr val="tx1"/>
                </a:solidFill>
                <a:latin typeface="+mj-ea"/>
              </a:rPr>
              <a:t>。</a:t>
            </a:r>
            <a:endParaRPr lang="en-US" altLang="zh-TW" sz="2400" dirty="0" smtClean="0">
              <a:solidFill>
                <a:schemeClr val="tx1"/>
              </a:solidFill>
              <a:latin typeface="+mj-ea"/>
              <a:ea typeface="+mj-ea"/>
            </a:endParaRPr>
          </a:p>
          <a:p>
            <a:endParaRPr lang="zh-TW" altLang="en-US" dirty="0"/>
          </a:p>
        </p:txBody>
      </p:sp>
    </p:spTree>
    <p:extLst>
      <p:ext uri="{BB962C8B-B14F-4D97-AF65-F5344CB8AC3E}">
        <p14:creationId xmlns:p14="http://schemas.microsoft.com/office/powerpoint/2010/main" xmlns="" val="2962715988"/>
      </p:ext>
    </p:extLst>
  </p:cSld>
  <p:clrMapOvr>
    <a:masterClrMapping/>
  </p:clrMapOvr>
  <p:transition spd="med">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457200" y="-24"/>
            <a:ext cx="8229600" cy="1143000"/>
          </a:xfrm>
        </p:spPr>
        <p:txBody>
          <a:bodyPr/>
          <a:lstStyle/>
          <a:p>
            <a:pPr eaLnBrk="1" hangingPunct="1"/>
            <a:r>
              <a:rPr lang="zh-TW" altLang="en-US" b="1" dirty="0" smtClean="0"/>
              <a:t>矩陣模型</a:t>
            </a:r>
            <a:r>
              <a:rPr lang="en-US" altLang="zh-TW" b="1" dirty="0" smtClean="0"/>
              <a:t>The Matrix Model</a:t>
            </a:r>
            <a:endParaRPr lang="zh-TW" altLang="en-US" b="1" dirty="0" smtClean="0"/>
          </a:p>
        </p:txBody>
      </p:sp>
      <p:graphicFrame>
        <p:nvGraphicFramePr>
          <p:cNvPr id="9" name="內容版面配置區 3"/>
          <p:cNvGraphicFramePr>
            <a:graphicFrameLocks noGrp="1"/>
          </p:cNvGraphicFramePr>
          <p:nvPr>
            <p:ph idx="1"/>
          </p:nvPr>
        </p:nvGraphicFramePr>
        <p:xfrm>
          <a:off x="457200" y="1325538"/>
          <a:ext cx="8229600" cy="4371031"/>
        </p:xfrm>
        <a:graphic>
          <a:graphicData uri="http://schemas.openxmlformats.org/drawingml/2006/table">
            <a:tbl>
              <a:tblPr firstRow="1" bandRow="1">
                <a:tableStyleId>{F2DE63D5-997A-4646-A377-4702673A728D}</a:tableStyleId>
              </a:tblPr>
              <a:tblGrid>
                <a:gridCol w="2386608"/>
                <a:gridCol w="1944216"/>
                <a:gridCol w="2016224"/>
                <a:gridCol w="1882552"/>
              </a:tblGrid>
              <a:tr h="822944">
                <a:tc>
                  <a:txBody>
                    <a:bodyPr/>
                    <a:lstStyle/>
                    <a:p>
                      <a:pPr algn="ctr"/>
                      <a:r>
                        <a:rPr lang="zh-TW" altLang="en-US" sz="2400" dirty="0" smtClean="0">
                          <a:latin typeface="+mj-ea"/>
                          <a:ea typeface="+mj-ea"/>
                        </a:rPr>
                        <a:t>地域向度</a:t>
                      </a:r>
                      <a:endParaRPr lang="en-US" altLang="zh-TW" sz="2400" dirty="0" smtClean="0">
                        <a:latin typeface="+mj-ea"/>
                        <a:ea typeface="+mj-ea"/>
                      </a:endParaRPr>
                    </a:p>
                    <a:p>
                      <a:pPr algn="ctr"/>
                      <a:r>
                        <a:rPr lang="en-US" altLang="zh-TW" sz="2400" dirty="0" smtClean="0">
                          <a:latin typeface="+mj-ea"/>
                          <a:ea typeface="+mj-ea"/>
                        </a:rPr>
                        <a:t>Place</a:t>
                      </a:r>
                      <a:r>
                        <a:rPr lang="en-US" altLang="zh-TW" sz="2400" baseline="0" dirty="0" smtClean="0">
                          <a:latin typeface="+mj-ea"/>
                          <a:ea typeface="+mj-ea"/>
                        </a:rPr>
                        <a:t> Dimension</a:t>
                      </a:r>
                      <a:endParaRPr lang="zh-TW" altLang="en-US" sz="2400" dirty="0">
                        <a:latin typeface="+mj-ea"/>
                        <a:ea typeface="+mj-ea"/>
                      </a:endParaRPr>
                    </a:p>
                  </a:txBody>
                  <a:tcPr marT="45716" marB="45716"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tcPr>
                </a:tc>
                <a:tc gridSpan="3">
                  <a:txBody>
                    <a:bodyPr/>
                    <a:lstStyle/>
                    <a:p>
                      <a:pPr algn="ctr"/>
                      <a:r>
                        <a:rPr lang="zh-TW" altLang="en-US" sz="2400" dirty="0" smtClean="0">
                          <a:latin typeface="+mj-ea"/>
                          <a:ea typeface="+mj-ea"/>
                        </a:rPr>
                        <a:t>時間向度</a:t>
                      </a:r>
                      <a:endParaRPr lang="en-US" altLang="zh-TW" sz="2400" dirty="0" smtClean="0">
                        <a:latin typeface="+mj-ea"/>
                        <a:ea typeface="+mj-ea"/>
                      </a:endParaRPr>
                    </a:p>
                    <a:p>
                      <a:pPr algn="ctr"/>
                      <a:r>
                        <a:rPr lang="en-US" altLang="zh-TW" sz="2400" dirty="0" smtClean="0">
                          <a:latin typeface="+mj-ea"/>
                          <a:ea typeface="+mj-ea"/>
                        </a:rPr>
                        <a:t>Time</a:t>
                      </a:r>
                      <a:r>
                        <a:rPr lang="en-US" altLang="zh-TW" sz="2400" baseline="0" dirty="0" smtClean="0">
                          <a:latin typeface="+mj-ea"/>
                          <a:ea typeface="+mj-ea"/>
                        </a:rPr>
                        <a:t> Dimension</a:t>
                      </a:r>
                      <a:endParaRPr lang="zh-TW" altLang="en-US" sz="2400" dirty="0">
                        <a:latin typeface="+mj-ea"/>
                        <a:ea typeface="+mj-ea"/>
                      </a:endParaRPr>
                    </a:p>
                  </a:txBody>
                  <a:tcPr marT="45716" marB="45716"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75000"/>
                        </a:schemeClr>
                      </a:solidFill>
                      <a:prstDash val="solid"/>
                      <a:round/>
                      <a:headEnd type="none" w="med" len="med"/>
                      <a:tailEnd type="none" w="med" len="med"/>
                    </a:lnT>
                  </a:tcPr>
                </a:tc>
                <a:tc hMerge="1">
                  <a:txBody>
                    <a:bodyPr/>
                    <a:lstStyle/>
                    <a:p>
                      <a:endParaRPr lang="zh-TW" altLang="en-US" dirty="0"/>
                    </a:p>
                  </a:txBody>
                  <a:tcPr/>
                </a:tc>
                <a:tc hMerge="1">
                  <a:txBody>
                    <a:bodyPr/>
                    <a:lstStyle/>
                    <a:p>
                      <a:endParaRPr lang="zh-TW" altLang="en-US" dirty="0"/>
                    </a:p>
                  </a:txBody>
                  <a:tcPr/>
                </a:tc>
              </a:tr>
              <a:tr h="800272">
                <a:tc rowSpan="2">
                  <a:txBody>
                    <a:bodyPr/>
                    <a:lstStyle/>
                    <a:p>
                      <a:pPr marL="342900" indent="-342900">
                        <a:buAutoNum type="arabicParenBoth"/>
                      </a:pPr>
                      <a:r>
                        <a:rPr lang="zh-TW" altLang="en-US" sz="2000" b="1" baseline="0" dirty="0" smtClean="0">
                          <a:latin typeface="+mj-ea"/>
                          <a:ea typeface="+mj-ea"/>
                        </a:rPr>
                        <a:t>國家</a:t>
                      </a:r>
                      <a:r>
                        <a:rPr lang="en-US" altLang="zh-TW" sz="2000" b="1" baseline="0" dirty="0" smtClean="0">
                          <a:latin typeface="+mj-ea"/>
                          <a:ea typeface="+mj-ea"/>
                        </a:rPr>
                        <a:t>/</a:t>
                      </a:r>
                      <a:r>
                        <a:rPr lang="zh-TW" altLang="en-US" sz="2000" b="1" baseline="0" dirty="0" smtClean="0">
                          <a:latin typeface="+mj-ea"/>
                          <a:ea typeface="+mj-ea"/>
                        </a:rPr>
                        <a:t>區域層面</a:t>
                      </a:r>
                      <a:endParaRPr lang="en-US" altLang="zh-TW" sz="2000" b="1" baseline="0" dirty="0" smtClean="0">
                        <a:latin typeface="+mj-ea"/>
                        <a:ea typeface="+mj-ea"/>
                      </a:endParaRPr>
                    </a:p>
                    <a:p>
                      <a:pPr marL="0" indent="0">
                        <a:buNone/>
                      </a:pPr>
                      <a:r>
                        <a:rPr lang="en-US" altLang="zh-TW" sz="2000" b="1" baseline="0" dirty="0" smtClean="0">
                          <a:latin typeface="+mj-ea"/>
                          <a:ea typeface="+mj-ea"/>
                        </a:rPr>
                        <a:t>Country/ Regional Level</a:t>
                      </a:r>
                      <a:endParaRPr lang="zh-TW" altLang="en-US" sz="2000" b="1" dirty="0">
                        <a:latin typeface="+mj-ea"/>
                        <a:ea typeface="+mj-ea"/>
                      </a:endParaRPr>
                    </a:p>
                  </a:txBody>
                  <a:tcPr marT="45716" marB="45716" anchor="ctr">
                    <a:lnR w="12700" cap="flat" cmpd="sng" algn="ctr">
                      <a:solidFill>
                        <a:schemeClr val="accent3">
                          <a:lumMod val="60000"/>
                          <a:lumOff val="40000"/>
                        </a:schemeClr>
                      </a:solidFill>
                      <a:prstDash val="solid"/>
                      <a:round/>
                      <a:headEnd type="none" w="med" len="med"/>
                      <a:tailEnd type="none" w="med" len="med"/>
                    </a:lnR>
                    <a:lnB w="12700" cap="flat" cmpd="sng" algn="ctr">
                      <a:solidFill>
                        <a:schemeClr val="accent3">
                          <a:lumMod val="60000"/>
                          <a:lumOff val="40000"/>
                        </a:schemeClr>
                      </a:solidFill>
                      <a:prstDash val="solid"/>
                      <a:round/>
                      <a:headEnd type="none" w="med" len="med"/>
                      <a:tailEnd type="none" w="med" len="med"/>
                    </a:lnB>
                  </a:tcPr>
                </a:tc>
                <a:tc>
                  <a:txBody>
                    <a:bodyPr/>
                    <a:lstStyle/>
                    <a:p>
                      <a:pPr marL="342900" indent="-342900" algn="ctr">
                        <a:buAutoNum type="alphaUcParenBoth"/>
                      </a:pPr>
                      <a:r>
                        <a:rPr lang="zh-TW" altLang="en-US" sz="2000" b="1" dirty="0" smtClean="0">
                          <a:latin typeface="+mj-ea"/>
                          <a:ea typeface="+mj-ea"/>
                        </a:rPr>
                        <a:t>投入階段</a:t>
                      </a:r>
                      <a:endParaRPr lang="en-US" altLang="zh-TW" sz="2000" b="1" dirty="0" smtClean="0">
                        <a:latin typeface="+mj-ea"/>
                        <a:ea typeface="+mj-ea"/>
                      </a:endParaRPr>
                    </a:p>
                    <a:p>
                      <a:pPr marL="0" indent="0" algn="ctr">
                        <a:buNone/>
                      </a:pPr>
                      <a:r>
                        <a:rPr lang="en-US" altLang="zh-TW" sz="2000" b="1" dirty="0" smtClean="0">
                          <a:latin typeface="+mj-ea"/>
                          <a:ea typeface="+mj-ea"/>
                        </a:rPr>
                        <a:t>Input Phase</a:t>
                      </a:r>
                      <a:endParaRPr lang="zh-TW" altLang="en-US" sz="2000" b="1" dirty="0">
                        <a:latin typeface="+mj-ea"/>
                        <a:ea typeface="+mj-ea"/>
                      </a:endParaRPr>
                    </a:p>
                  </a:txBody>
                  <a:tcPr marT="45716" marB="45716" anchor="ctr">
                    <a:lnL w="12700" cap="flat" cmpd="sng" algn="ctr">
                      <a:solidFill>
                        <a:schemeClr val="accent3">
                          <a:lumMod val="60000"/>
                          <a:lumOff val="40000"/>
                        </a:schemeClr>
                      </a:solidFill>
                      <a:prstDash val="solid"/>
                      <a:round/>
                      <a:headEnd type="none" w="med" len="med"/>
                      <a:tailEnd type="none" w="med" len="med"/>
                    </a:lnL>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000" b="1" dirty="0" smtClean="0">
                          <a:latin typeface="+mj-ea"/>
                          <a:ea typeface="+mj-ea"/>
                        </a:rPr>
                        <a:t>(B) </a:t>
                      </a:r>
                      <a:r>
                        <a:rPr lang="zh-TW" altLang="en-US" sz="2000" b="1" dirty="0" smtClean="0">
                          <a:latin typeface="+mj-ea"/>
                          <a:ea typeface="+mj-ea"/>
                        </a:rPr>
                        <a:t>過程階段</a:t>
                      </a:r>
                      <a:endParaRPr lang="en-US" altLang="zh-TW" sz="2000" b="1" dirty="0" smtClean="0">
                        <a:latin typeface="+mj-ea"/>
                        <a:ea typeface="+mj-ea"/>
                      </a:endParaRPr>
                    </a:p>
                    <a:p>
                      <a:pPr algn="ctr"/>
                      <a:r>
                        <a:rPr lang="en-US" altLang="zh-TW" sz="2000" b="1" dirty="0" smtClean="0">
                          <a:latin typeface="+mj-ea"/>
                          <a:ea typeface="+mj-ea"/>
                        </a:rPr>
                        <a:t>Process Phase</a:t>
                      </a:r>
                      <a:endParaRPr lang="zh-TW" altLang="en-US" sz="2000" b="1" dirty="0">
                        <a:latin typeface="+mj-ea"/>
                        <a:ea typeface="+mj-ea"/>
                      </a:endParaRPr>
                    </a:p>
                  </a:txBody>
                  <a:tcPr marT="45716" marB="45716" anchor="ctr">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000" b="1" dirty="0" smtClean="0">
                          <a:latin typeface="+mj-ea"/>
                          <a:ea typeface="+mj-ea"/>
                        </a:rPr>
                        <a:t>(C) </a:t>
                      </a:r>
                      <a:r>
                        <a:rPr lang="zh-TW" altLang="en-US" sz="2000" b="1" dirty="0" smtClean="0">
                          <a:latin typeface="+mj-ea"/>
                          <a:ea typeface="+mj-ea"/>
                        </a:rPr>
                        <a:t>產出階段</a:t>
                      </a:r>
                      <a:endParaRPr lang="en-US" altLang="zh-TW" sz="2000" b="1" dirty="0" smtClean="0">
                        <a:latin typeface="+mj-ea"/>
                        <a:ea typeface="+mj-ea"/>
                      </a:endParaRPr>
                    </a:p>
                    <a:p>
                      <a:pPr algn="ctr"/>
                      <a:r>
                        <a:rPr lang="en-US" altLang="zh-TW" sz="2000" b="1" baseline="0" dirty="0" smtClean="0">
                          <a:latin typeface="+mj-ea"/>
                          <a:ea typeface="+mj-ea"/>
                        </a:rPr>
                        <a:t>Outcome Phase </a:t>
                      </a:r>
                      <a:endParaRPr lang="zh-TW" altLang="en-US" sz="2000" b="1" dirty="0">
                        <a:latin typeface="+mj-ea"/>
                        <a:ea typeface="+mj-ea"/>
                      </a:endParaRPr>
                    </a:p>
                  </a:txBody>
                  <a:tcPr marT="45716" marB="45716" anchor="ctr">
                    <a:lnB w="12700" cap="flat" cmpd="sng" algn="ctr">
                      <a:solidFill>
                        <a:schemeClr val="accent3">
                          <a:lumMod val="60000"/>
                          <a:lumOff val="40000"/>
                        </a:schemeClr>
                      </a:solidFill>
                      <a:prstDash val="solid"/>
                      <a:round/>
                      <a:headEnd type="none" w="med" len="med"/>
                      <a:tailEnd type="none" w="med" len="med"/>
                    </a:lnB>
                  </a:tcPr>
                </a:tc>
              </a:tr>
              <a:tr h="781503">
                <a:tc vMerge="1">
                  <a:txBody>
                    <a:bodyPr/>
                    <a:lstStyle/>
                    <a:p>
                      <a:pPr marL="0" indent="0">
                        <a:buNone/>
                      </a:pPr>
                      <a:endParaRPr lang="zh-TW" altLang="en-US" dirty="0"/>
                    </a:p>
                  </a:txBody>
                  <a:tcPr>
                    <a:lnT w="12700" cap="flat" cmpd="sng" algn="ctr">
                      <a:solidFill>
                        <a:schemeClr val="tx1"/>
                      </a:solidFill>
                      <a:prstDash val="solid"/>
                      <a:round/>
                      <a:headEnd type="none" w="med" len="med"/>
                      <a:tailEnd type="none" w="med" len="med"/>
                    </a:lnT>
                  </a:tcPr>
                </a:tc>
                <a:tc>
                  <a:txBody>
                    <a:bodyPr/>
                    <a:lstStyle/>
                    <a:p>
                      <a:pPr algn="ctr"/>
                      <a:r>
                        <a:rPr lang="en-US" altLang="zh-TW" sz="2400" dirty="0" smtClean="0">
                          <a:latin typeface="+mj-ea"/>
                          <a:ea typeface="+mj-ea"/>
                        </a:rPr>
                        <a:t>1A</a:t>
                      </a:r>
                      <a:endParaRPr lang="zh-TW" altLang="en-US" sz="2400" dirty="0">
                        <a:latin typeface="+mj-ea"/>
                        <a:ea typeface="+mj-ea"/>
                      </a:endParaRPr>
                    </a:p>
                  </a:txBody>
                  <a:tcPr marT="45716" marB="45716"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400" dirty="0" smtClean="0">
                          <a:latin typeface="+mj-ea"/>
                          <a:ea typeface="+mj-ea"/>
                        </a:rPr>
                        <a:t>1B</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400" dirty="0" smtClean="0">
                          <a:latin typeface="+mj-ea"/>
                          <a:ea typeface="+mj-ea"/>
                        </a:rPr>
                        <a:t>1C</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800272">
                <a:tc>
                  <a:txBody>
                    <a:bodyPr/>
                    <a:lstStyle/>
                    <a:p>
                      <a:r>
                        <a:rPr lang="en-US" altLang="zh-TW" sz="2000" b="1" dirty="0" smtClean="0">
                          <a:latin typeface="+mj-ea"/>
                          <a:ea typeface="+mj-ea"/>
                        </a:rPr>
                        <a:t>(2) </a:t>
                      </a:r>
                      <a:r>
                        <a:rPr lang="zh-TW" altLang="en-US" sz="2000" b="1" dirty="0" smtClean="0">
                          <a:latin typeface="+mj-ea"/>
                          <a:ea typeface="+mj-ea"/>
                        </a:rPr>
                        <a:t>本地層面</a:t>
                      </a:r>
                      <a:endParaRPr lang="en-US" altLang="zh-TW" sz="2000" b="1" dirty="0" smtClean="0">
                        <a:latin typeface="+mj-ea"/>
                        <a:ea typeface="+mj-ea"/>
                      </a:endParaRPr>
                    </a:p>
                    <a:p>
                      <a:r>
                        <a:rPr lang="en-US" altLang="zh-TW" sz="2000" b="1" dirty="0" smtClean="0">
                          <a:latin typeface="+mj-ea"/>
                          <a:ea typeface="+mj-ea"/>
                        </a:rPr>
                        <a:t>Local Level</a:t>
                      </a:r>
                      <a:endParaRPr lang="zh-TW" altLang="en-US" sz="2000" b="1" dirty="0">
                        <a:latin typeface="+mj-ea"/>
                        <a:ea typeface="+mj-ea"/>
                      </a:endParaRPr>
                    </a:p>
                  </a:txBody>
                  <a:tcPr marT="45716" marB="45716"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400" dirty="0" smtClean="0">
                          <a:latin typeface="+mj-ea"/>
                          <a:ea typeface="+mj-ea"/>
                        </a:rPr>
                        <a:t>2A</a:t>
                      </a:r>
                      <a:endParaRPr lang="zh-TW" altLang="en-US" sz="2400" dirty="0">
                        <a:latin typeface="+mj-ea"/>
                        <a:ea typeface="+mj-ea"/>
                      </a:endParaRPr>
                    </a:p>
                  </a:txBody>
                  <a:tcPr marT="45716" marB="45716"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400" dirty="0" smtClean="0">
                          <a:latin typeface="+mj-ea"/>
                          <a:ea typeface="+mj-ea"/>
                        </a:rPr>
                        <a:t>2B</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c>
                  <a:txBody>
                    <a:bodyPr/>
                    <a:lstStyle/>
                    <a:p>
                      <a:pPr algn="ctr"/>
                      <a:r>
                        <a:rPr lang="en-US" altLang="zh-TW" sz="2400" dirty="0" smtClean="0">
                          <a:latin typeface="+mj-ea"/>
                          <a:ea typeface="+mj-ea"/>
                        </a:rPr>
                        <a:t>2C</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tr>
              <a:tr h="800272">
                <a:tc>
                  <a:txBody>
                    <a:bodyPr/>
                    <a:lstStyle/>
                    <a:p>
                      <a:r>
                        <a:rPr lang="en-US" altLang="zh-TW" sz="2000" b="1" dirty="0" smtClean="0">
                          <a:latin typeface="+mj-ea"/>
                          <a:ea typeface="+mj-ea"/>
                        </a:rPr>
                        <a:t>(3) </a:t>
                      </a:r>
                      <a:r>
                        <a:rPr lang="zh-TW" altLang="en-US" sz="2000" b="1" dirty="0" smtClean="0">
                          <a:latin typeface="+mj-ea"/>
                          <a:ea typeface="+mj-ea"/>
                        </a:rPr>
                        <a:t>個體層面</a:t>
                      </a:r>
                      <a:endParaRPr lang="en-US" altLang="zh-TW" sz="2000" b="1" dirty="0" smtClean="0">
                        <a:latin typeface="+mj-ea"/>
                        <a:ea typeface="+mj-ea"/>
                      </a:endParaRPr>
                    </a:p>
                    <a:p>
                      <a:r>
                        <a:rPr lang="en-US" altLang="zh-TW" sz="2000" b="1" dirty="0" smtClean="0">
                          <a:latin typeface="+mj-ea"/>
                          <a:ea typeface="+mj-ea"/>
                        </a:rPr>
                        <a:t>Individual Level</a:t>
                      </a:r>
                      <a:endParaRPr lang="zh-TW" altLang="en-US" sz="2000" b="1" dirty="0">
                        <a:latin typeface="+mj-ea"/>
                        <a:ea typeface="+mj-ea"/>
                      </a:endParaRPr>
                    </a:p>
                  </a:txBody>
                  <a:tcPr marT="45716" marB="45716" anchor="ctr">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tcPr>
                </a:tc>
                <a:tc>
                  <a:txBody>
                    <a:bodyPr/>
                    <a:lstStyle/>
                    <a:p>
                      <a:pPr algn="ctr"/>
                      <a:r>
                        <a:rPr lang="en-US" altLang="zh-TW" sz="2400" dirty="0" smtClean="0">
                          <a:latin typeface="+mj-ea"/>
                          <a:ea typeface="+mj-ea"/>
                        </a:rPr>
                        <a:t>3A</a:t>
                      </a:r>
                      <a:endParaRPr lang="zh-TW" altLang="en-US" sz="2400" dirty="0">
                        <a:latin typeface="+mj-ea"/>
                        <a:ea typeface="+mj-ea"/>
                      </a:endParaRPr>
                    </a:p>
                  </a:txBody>
                  <a:tcPr marT="45716" marB="45716" anchor="ctr">
                    <a:lnL w="12700" cap="flat" cmpd="sng" algn="ctr">
                      <a:solidFill>
                        <a:schemeClr val="accent3">
                          <a:lumMod val="60000"/>
                          <a:lumOff val="40000"/>
                        </a:schemeClr>
                      </a:solidFill>
                      <a:prstDash val="solid"/>
                      <a:round/>
                      <a:headEnd type="none" w="med" len="med"/>
                      <a:tailEnd type="none" w="med" len="med"/>
                    </a:lnL>
                    <a:lnT w="12700" cap="flat" cmpd="sng" algn="ctr">
                      <a:solidFill>
                        <a:schemeClr val="accent3">
                          <a:lumMod val="60000"/>
                          <a:lumOff val="40000"/>
                        </a:schemeClr>
                      </a:solidFill>
                      <a:prstDash val="solid"/>
                      <a:round/>
                      <a:headEnd type="none" w="med" len="med"/>
                      <a:tailEnd type="none" w="med" len="med"/>
                    </a:lnT>
                  </a:tcPr>
                </a:tc>
                <a:tc>
                  <a:txBody>
                    <a:bodyPr/>
                    <a:lstStyle/>
                    <a:p>
                      <a:pPr algn="ctr"/>
                      <a:r>
                        <a:rPr lang="en-US" altLang="zh-TW" sz="2400" dirty="0" smtClean="0">
                          <a:latin typeface="+mj-ea"/>
                          <a:ea typeface="+mj-ea"/>
                        </a:rPr>
                        <a:t>3B</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tcPr>
                </a:tc>
                <a:tc>
                  <a:txBody>
                    <a:bodyPr/>
                    <a:lstStyle/>
                    <a:p>
                      <a:pPr algn="ctr"/>
                      <a:r>
                        <a:rPr lang="en-US" altLang="zh-TW" sz="2400" dirty="0" smtClean="0">
                          <a:latin typeface="+mj-ea"/>
                          <a:ea typeface="+mj-ea"/>
                        </a:rPr>
                        <a:t>3C</a:t>
                      </a:r>
                      <a:endParaRPr lang="zh-TW" altLang="en-US" sz="2400" dirty="0">
                        <a:latin typeface="+mj-ea"/>
                        <a:ea typeface="+mj-ea"/>
                      </a:endParaRPr>
                    </a:p>
                  </a:txBody>
                  <a:tcPr marT="45716" marB="45716" anchor="ctr">
                    <a:lnT w="12700" cap="flat" cmpd="sng" algn="ctr">
                      <a:solidFill>
                        <a:schemeClr val="accent3">
                          <a:lumMod val="60000"/>
                          <a:lumOff val="40000"/>
                        </a:schemeClr>
                      </a:solidFill>
                      <a:prstDash val="solid"/>
                      <a:round/>
                      <a:headEnd type="none" w="med" len="med"/>
                      <a:tailEnd type="none" w="med" len="med"/>
                    </a:lnT>
                  </a:tcPr>
                </a:tc>
              </a:tr>
            </a:tbl>
          </a:graphicData>
        </a:graphic>
      </p:graphicFrame>
    </p:spTree>
  </p:cSld>
  <p:clrMapOvr>
    <a:masterClrMapping/>
  </p:clrMapOvr>
  <p:transition spd="med">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52400"/>
            <a:ext cx="8363272" cy="612304"/>
          </a:xfrm>
        </p:spPr>
        <p:txBody>
          <a:bodyPr/>
          <a:lstStyle/>
          <a:p>
            <a:r>
              <a:rPr lang="zh-TW" altLang="en-US" sz="2800" b="1" dirty="0" smtClean="0">
                <a:solidFill>
                  <a:srgbClr val="008000"/>
                </a:solidFill>
              </a:rPr>
              <a:t>精神衛生委員會對澳門精神衛生現況的初步概略評估</a:t>
            </a:r>
            <a:endParaRPr lang="zh-TW" altLang="en-US" sz="2800" b="1" dirty="0">
              <a:solidFill>
                <a:srgbClr val="008000"/>
              </a:solidFill>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xmlns="" val="3178156069"/>
              </p:ext>
            </p:extLst>
          </p:nvPr>
        </p:nvGraphicFramePr>
        <p:xfrm>
          <a:off x="323528" y="836712"/>
          <a:ext cx="8496945" cy="5527040"/>
        </p:xfrm>
        <a:graphic>
          <a:graphicData uri="http://schemas.openxmlformats.org/drawingml/2006/table">
            <a:tbl>
              <a:tblPr firstRow="1" bandRow="1">
                <a:tableStyleId>{F5AB1C69-6EDB-4FF4-983F-18BD219EF322}</a:tableStyleId>
              </a:tblPr>
              <a:tblGrid>
                <a:gridCol w="3240360"/>
                <a:gridCol w="1159685"/>
                <a:gridCol w="1000555"/>
                <a:gridCol w="974736"/>
                <a:gridCol w="951066"/>
                <a:gridCol w="1170543"/>
              </a:tblGrid>
              <a:tr h="370840">
                <a:tc>
                  <a:txBody>
                    <a:bodyPr/>
                    <a:lstStyle/>
                    <a:p>
                      <a:r>
                        <a:rPr lang="en-US" altLang="zh-TW" b="1" dirty="0" smtClean="0">
                          <a:latin typeface="+mn-ea"/>
                          <a:ea typeface="+mn-ea"/>
                        </a:rPr>
                        <a:t>WHO</a:t>
                      </a:r>
                      <a:r>
                        <a:rPr lang="zh-TW" altLang="en-US" b="1" dirty="0" smtClean="0">
                          <a:latin typeface="+mn-ea"/>
                          <a:ea typeface="+mn-ea"/>
                        </a:rPr>
                        <a:t>對精神衛生的十項全面行動建議</a:t>
                      </a:r>
                      <a:endParaRPr lang="zh-TW" altLang="en-US" b="1" dirty="0">
                        <a:latin typeface="+mn-ea"/>
                        <a:ea typeface="+mn-ea"/>
                      </a:endParaRPr>
                    </a:p>
                  </a:txBody>
                  <a:tcPr/>
                </a:tc>
                <a:tc gridSpan="2">
                  <a:txBody>
                    <a:bodyPr/>
                    <a:lstStyle/>
                    <a:p>
                      <a:r>
                        <a:rPr lang="zh-TW" altLang="en-US" b="1" dirty="0" smtClean="0">
                          <a:latin typeface="+mn-ea"/>
                          <a:ea typeface="+mn-ea"/>
                        </a:rPr>
                        <a:t>沒有提供相關服務</a:t>
                      </a:r>
                      <a:r>
                        <a:rPr lang="en-US" altLang="zh-TW" b="1" dirty="0" smtClean="0">
                          <a:latin typeface="+mn-ea"/>
                          <a:ea typeface="+mn-ea"/>
                        </a:rPr>
                        <a:t>/</a:t>
                      </a:r>
                      <a:r>
                        <a:rPr lang="zh-TW" altLang="en-US" b="1" dirty="0" smtClean="0">
                          <a:latin typeface="+mn-ea"/>
                          <a:ea typeface="+mn-ea"/>
                        </a:rPr>
                        <a:t>設施</a:t>
                      </a:r>
                      <a:endParaRPr lang="zh-TW" altLang="en-US" b="1" dirty="0">
                        <a:latin typeface="+mn-ea"/>
                        <a:ea typeface="+mn-ea"/>
                      </a:endParaRPr>
                    </a:p>
                  </a:txBody>
                  <a:tcPr/>
                </a:tc>
                <a:tc hMerge="1">
                  <a:txBody>
                    <a:bodyPr/>
                    <a:lstStyle/>
                    <a:p>
                      <a:endParaRPr lang="zh-TW" altLang="en-US" dirty="0"/>
                    </a:p>
                  </a:txBody>
                  <a:tcPr/>
                </a:tc>
                <a:tc gridSpan="3">
                  <a:txBody>
                    <a:bodyPr/>
                    <a:lstStyle/>
                    <a:p>
                      <a:r>
                        <a:rPr lang="zh-TW" altLang="en-US" b="1" dirty="0" smtClean="0">
                          <a:latin typeface="+mn-ea"/>
                          <a:ea typeface="+mn-ea"/>
                        </a:rPr>
                        <a:t>已提供相關服務</a:t>
                      </a:r>
                      <a:r>
                        <a:rPr lang="en-US" altLang="zh-TW" b="1" dirty="0" smtClean="0">
                          <a:latin typeface="+mn-ea"/>
                          <a:ea typeface="+mn-ea"/>
                        </a:rPr>
                        <a:t>/</a:t>
                      </a:r>
                      <a:r>
                        <a:rPr lang="zh-TW" altLang="en-US" b="1" dirty="0" smtClean="0">
                          <a:latin typeface="+mn-ea"/>
                          <a:ea typeface="+mn-ea"/>
                        </a:rPr>
                        <a:t>設施</a:t>
                      </a:r>
                      <a:endParaRPr lang="zh-TW" altLang="en-US" b="1" dirty="0">
                        <a:latin typeface="+mn-ea"/>
                        <a:ea typeface="+mn-ea"/>
                      </a:endParaRPr>
                    </a:p>
                  </a:txBody>
                  <a:tcPr/>
                </a:tc>
                <a:tc hMerge="1">
                  <a:txBody>
                    <a:bodyPr/>
                    <a:lstStyle/>
                    <a:p>
                      <a:endParaRPr lang="zh-TW" altLang="en-US" dirty="0"/>
                    </a:p>
                  </a:txBody>
                  <a:tcPr/>
                </a:tc>
                <a:tc hMerge="1">
                  <a:txBody>
                    <a:bodyPr/>
                    <a:lstStyle/>
                    <a:p>
                      <a:endParaRPr lang="zh-TW" altLang="en-US" dirty="0"/>
                    </a:p>
                  </a:txBody>
                  <a:tcPr/>
                </a:tc>
              </a:tr>
              <a:tr h="370840">
                <a:tc>
                  <a:txBody>
                    <a:bodyPr/>
                    <a:lstStyle/>
                    <a:p>
                      <a:endParaRPr lang="zh-TW" altLang="en-US" b="1" dirty="0">
                        <a:latin typeface="+mj-ea"/>
                        <a:ea typeface="+mj-ea"/>
                      </a:endParaRPr>
                    </a:p>
                  </a:txBody>
                  <a:tcPr/>
                </a:tc>
                <a:tc>
                  <a:txBody>
                    <a:bodyPr/>
                    <a:lstStyle/>
                    <a:p>
                      <a:r>
                        <a:rPr lang="zh-TW" altLang="en-US" b="1" dirty="0" smtClean="0">
                          <a:latin typeface="+mj-ea"/>
                          <a:ea typeface="+mj-ea"/>
                        </a:rPr>
                        <a:t>尚未計劃</a:t>
                      </a:r>
                      <a:endParaRPr lang="zh-TW" altLang="en-US" b="1" dirty="0">
                        <a:latin typeface="+mj-ea"/>
                        <a:ea typeface="+mj-ea"/>
                      </a:endParaRPr>
                    </a:p>
                  </a:txBody>
                  <a:tcPr/>
                </a:tc>
                <a:tc>
                  <a:txBody>
                    <a:bodyPr/>
                    <a:lstStyle/>
                    <a:p>
                      <a:r>
                        <a:rPr lang="zh-TW" altLang="en-US" b="1" dirty="0" smtClean="0">
                          <a:latin typeface="+mj-ea"/>
                          <a:ea typeface="+mj-ea"/>
                        </a:rPr>
                        <a:t>籌備中</a:t>
                      </a:r>
                      <a:endParaRPr lang="zh-TW" altLang="en-US" b="1" dirty="0">
                        <a:latin typeface="+mj-ea"/>
                        <a:ea typeface="+mj-ea"/>
                      </a:endParaRPr>
                    </a:p>
                  </a:txBody>
                  <a:tcPr/>
                </a:tc>
                <a:tc>
                  <a:txBody>
                    <a:bodyPr/>
                    <a:lstStyle/>
                    <a:p>
                      <a:r>
                        <a:rPr lang="zh-TW" altLang="en-US" b="1" dirty="0" smtClean="0">
                          <a:latin typeface="+mj-ea"/>
                          <a:ea typeface="+mj-ea"/>
                        </a:rPr>
                        <a:t>剛起步</a:t>
                      </a:r>
                      <a:endParaRPr lang="zh-TW" altLang="en-US" b="1" dirty="0">
                        <a:latin typeface="+mj-ea"/>
                        <a:ea typeface="+mj-ea"/>
                      </a:endParaRPr>
                    </a:p>
                  </a:txBody>
                  <a:tcPr/>
                </a:tc>
                <a:tc>
                  <a:txBody>
                    <a:bodyPr/>
                    <a:lstStyle/>
                    <a:p>
                      <a:r>
                        <a:rPr lang="zh-TW" altLang="en-US" b="1" dirty="0" smtClean="0">
                          <a:latin typeface="+mj-ea"/>
                          <a:ea typeface="+mj-ea"/>
                        </a:rPr>
                        <a:t>發展中</a:t>
                      </a:r>
                      <a:endParaRPr lang="zh-TW" altLang="en-US" b="1" dirty="0">
                        <a:latin typeface="+mj-ea"/>
                        <a:ea typeface="+mj-ea"/>
                      </a:endParaRPr>
                    </a:p>
                  </a:txBody>
                  <a:tcPr/>
                </a:tc>
                <a:tc>
                  <a:txBody>
                    <a:bodyPr/>
                    <a:lstStyle/>
                    <a:p>
                      <a:r>
                        <a:rPr lang="zh-TW" altLang="en-US" b="1" dirty="0" smtClean="0">
                          <a:latin typeface="+mj-ea"/>
                          <a:ea typeface="+mj-ea"/>
                        </a:rPr>
                        <a:t>漸趨成熟</a:t>
                      </a:r>
                      <a:endParaRPr lang="zh-TW" altLang="en-US" b="1" dirty="0">
                        <a:latin typeface="+mj-ea"/>
                        <a:ea typeface="+mj-ea"/>
                      </a:endParaRPr>
                    </a:p>
                  </a:txBody>
                  <a:tcPr/>
                </a:tc>
              </a:tr>
              <a:tr h="370840">
                <a:tc>
                  <a:txBody>
                    <a:bodyPr/>
                    <a:lstStyle/>
                    <a:p>
                      <a:r>
                        <a:rPr lang="zh-TW" altLang="en-US" dirty="0" smtClean="0">
                          <a:latin typeface="+mj-ea"/>
                          <a:ea typeface="+mj-ea"/>
                        </a:rPr>
                        <a:t>在初級醫療機構提供精神衛生服務</a:t>
                      </a:r>
                      <a:endParaRPr lang="zh-TW" altLang="en-US" dirty="0">
                        <a:latin typeface="+mj-ea"/>
                        <a:ea typeface="+mj-ea"/>
                      </a:endParaRPr>
                    </a:p>
                  </a:txBody>
                  <a:tcPr/>
                </a:tc>
                <a:tc>
                  <a:txBody>
                    <a:bodyPr/>
                    <a:lstStyle/>
                    <a:p>
                      <a:endParaRPr lang="zh-TW" altLang="en-US" dirty="0"/>
                    </a:p>
                  </a:txBody>
                  <a:tcPr/>
                </a:tc>
                <a:tc>
                  <a:txBody>
                    <a:bodyPr/>
                    <a:lstStyle/>
                    <a:p>
                      <a:endParaRPr lang="zh-TW" altLang="en-US"/>
                    </a:p>
                  </a:txBody>
                  <a:tcPr/>
                </a:tc>
                <a:tc>
                  <a:txBody>
                    <a:bodyPr/>
                    <a:lstStyle/>
                    <a:p>
                      <a:pPr algn="ctr"/>
                      <a:endParaRPr lang="zh-TW" altLang="en-US" dirty="0"/>
                    </a:p>
                  </a:txBody>
                  <a:tcPr/>
                </a:tc>
                <a:tc>
                  <a:txBody>
                    <a:bodyPr/>
                    <a:lstStyle/>
                    <a:p>
                      <a:pPr algn="ctr"/>
                      <a:r>
                        <a:rPr lang="zh-TW" altLang="en-US" dirty="0" smtClean="0">
                          <a:sym typeface="Wingdings"/>
                        </a:rPr>
                        <a:t></a:t>
                      </a:r>
                      <a:endParaRPr lang="zh-TW" altLang="en-US" dirty="0"/>
                    </a:p>
                  </a:txBody>
                  <a:tcPr/>
                </a:tc>
                <a:tc>
                  <a:txBody>
                    <a:bodyPr/>
                    <a:lstStyle/>
                    <a:p>
                      <a:pPr algn="ctr"/>
                      <a:endParaRPr lang="zh-TW" altLang="en-US"/>
                    </a:p>
                  </a:txBody>
                  <a:tcPr/>
                </a:tc>
              </a:tr>
              <a:tr h="370840">
                <a:tc>
                  <a:txBody>
                    <a:bodyPr/>
                    <a:lstStyle/>
                    <a:p>
                      <a:r>
                        <a:rPr lang="zh-TW" altLang="en-US" dirty="0" smtClean="0">
                          <a:latin typeface="+mj-ea"/>
                          <a:ea typeface="+mj-ea"/>
                        </a:rPr>
                        <a:t>提供充足的抗精神病藥物治療</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algn="ctr"/>
                      <a:endParaRPr lang="zh-TW" altLang="en-US"/>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r>
              <a:tr h="370840">
                <a:tc>
                  <a:txBody>
                    <a:bodyPr/>
                    <a:lstStyle/>
                    <a:p>
                      <a:r>
                        <a:rPr lang="zh-TW" altLang="en-US" dirty="0" smtClean="0">
                          <a:latin typeface="+mj-ea"/>
                          <a:ea typeface="+mj-ea"/>
                        </a:rPr>
                        <a:t>提供社區照護服務</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r>
              <a:tr h="370840">
                <a:tc>
                  <a:txBody>
                    <a:bodyPr/>
                    <a:lstStyle/>
                    <a:p>
                      <a:r>
                        <a:rPr lang="zh-TW" altLang="en-US" dirty="0" smtClean="0">
                          <a:latin typeface="+mj-ea"/>
                          <a:ea typeface="+mj-ea"/>
                        </a:rPr>
                        <a:t>教育公眾</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r>
              <a:tr h="370840">
                <a:tc>
                  <a:txBody>
                    <a:bodyPr/>
                    <a:lstStyle/>
                    <a:p>
                      <a:r>
                        <a:rPr lang="zh-TW" altLang="en-US" dirty="0" smtClean="0">
                          <a:latin typeface="+mj-ea"/>
                          <a:ea typeface="+mj-ea"/>
                        </a:rPr>
                        <a:t>邀請社區</a:t>
                      </a:r>
                      <a:r>
                        <a:rPr lang="en-US" altLang="zh-TW" dirty="0" smtClean="0">
                          <a:latin typeface="+mj-ea"/>
                          <a:ea typeface="+mj-ea"/>
                        </a:rPr>
                        <a:t>,</a:t>
                      </a:r>
                      <a:r>
                        <a:rPr lang="zh-TW" altLang="en-US" dirty="0" smtClean="0">
                          <a:latin typeface="+mj-ea"/>
                          <a:ea typeface="+mj-ea"/>
                        </a:rPr>
                        <a:t>家庭戶口及服務使用者的參與</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p>
                      <a:pPr algn="ctr"/>
                      <a:endParaRPr lang="zh-TW" altLang="en-US" dirty="0"/>
                    </a:p>
                  </a:txBody>
                  <a:tcPr/>
                </a:tc>
              </a:tr>
              <a:tr h="370840">
                <a:tc>
                  <a:txBody>
                    <a:bodyPr/>
                    <a:lstStyle/>
                    <a:p>
                      <a:r>
                        <a:rPr lang="zh-TW" altLang="en-US" dirty="0" smtClean="0">
                          <a:latin typeface="+mj-ea"/>
                          <a:ea typeface="+mj-ea"/>
                        </a:rPr>
                        <a:t>建立國家政策</a:t>
                      </a:r>
                      <a:r>
                        <a:rPr lang="en-US" altLang="zh-TW" dirty="0" smtClean="0">
                          <a:latin typeface="+mj-ea"/>
                          <a:ea typeface="+mj-ea"/>
                        </a:rPr>
                        <a:t>,</a:t>
                      </a:r>
                      <a:r>
                        <a:rPr lang="zh-TW" altLang="en-US" dirty="0" smtClean="0">
                          <a:latin typeface="+mj-ea"/>
                          <a:ea typeface="+mj-ea"/>
                        </a:rPr>
                        <a:t>康復項目和相關法律</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algn="ctr"/>
                      <a:endParaRPr lang="zh-TW" altLang="en-US" dirty="0"/>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smtClean="0"/>
                    </a:p>
                    <a:p>
                      <a:pPr algn="ctr"/>
                      <a:endParaRPr lang="zh-TW" altLang="en-US" dirty="0"/>
                    </a:p>
                  </a:txBody>
                  <a:tcPr/>
                </a:tc>
              </a:tr>
              <a:tr h="370840">
                <a:tc>
                  <a:txBody>
                    <a:bodyPr/>
                    <a:lstStyle/>
                    <a:p>
                      <a:r>
                        <a:rPr lang="zh-TW" altLang="en-US" dirty="0" smtClean="0">
                          <a:latin typeface="+mj-ea"/>
                          <a:ea typeface="+mj-ea"/>
                        </a:rPr>
                        <a:t>發展人力資源</a:t>
                      </a:r>
                      <a:endParaRPr lang="zh-TW" altLang="en-US" dirty="0">
                        <a:latin typeface="+mj-ea"/>
                        <a:ea typeface="+mj-ea"/>
                      </a:endParaRPr>
                    </a:p>
                  </a:txBody>
                  <a:tcPr/>
                </a:tc>
                <a:tc>
                  <a:txBody>
                    <a:bodyPr/>
                    <a:lstStyle/>
                    <a:p>
                      <a:endParaRPr lang="zh-TW" altLang="en-US" dirty="0"/>
                    </a:p>
                  </a:txBody>
                  <a:tcPr/>
                </a:tc>
                <a:tc>
                  <a:txBody>
                    <a:bodyPr/>
                    <a:lstStyle/>
                    <a:p>
                      <a:endParaRPr lang="zh-TW" altLang="en-US"/>
                    </a:p>
                  </a:txBody>
                  <a:tcPr/>
                </a:tc>
                <a:tc>
                  <a:txBody>
                    <a:bodyPr/>
                    <a:lstStyle/>
                    <a:p>
                      <a:pPr algn="ct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c>
                  <a:txBody>
                    <a:bodyPr/>
                    <a:lstStyle/>
                    <a:p>
                      <a:pPr algn="ctr"/>
                      <a:endParaRPr lang="zh-TW" altLang="en-US" dirty="0"/>
                    </a:p>
                  </a:txBody>
                  <a:tcPr/>
                </a:tc>
              </a:tr>
              <a:tr h="370840">
                <a:tc>
                  <a:txBody>
                    <a:bodyPr/>
                    <a:lstStyle/>
                    <a:p>
                      <a:r>
                        <a:rPr lang="zh-TW" altLang="en-US" dirty="0" smtClean="0">
                          <a:latin typeface="+mj-ea"/>
                          <a:ea typeface="+mj-ea"/>
                        </a:rPr>
                        <a:t>連繫相關機機</a:t>
                      </a:r>
                      <a:endParaRPr lang="zh-TW" altLang="en-US" dirty="0">
                        <a:latin typeface="+mj-ea"/>
                        <a:ea typeface="+mj-ea"/>
                      </a:endParaRPr>
                    </a:p>
                  </a:txBody>
                  <a:tcPr/>
                </a:tc>
                <a:tc>
                  <a:txBody>
                    <a:bodyPr/>
                    <a:lstStyle/>
                    <a:p>
                      <a:endParaRPr lang="zh-TW" altLang="en-US" dirty="0"/>
                    </a:p>
                  </a:txBody>
                  <a:tcPr/>
                </a:tc>
                <a:tc>
                  <a:txBody>
                    <a:bodyPr/>
                    <a:lstStyle/>
                    <a:p>
                      <a:endParaRPr lang="zh-TW" altLang="en-US"/>
                    </a:p>
                  </a:txBody>
                  <a:tcPr/>
                </a:tc>
                <a:tc>
                  <a:txBody>
                    <a:bodyPr/>
                    <a:lstStyle/>
                    <a:p>
                      <a:pPr algn="ctr"/>
                      <a:endParaRPr lang="zh-TW" altLang="en-US" dirty="0"/>
                    </a:p>
                  </a:txBody>
                  <a:tcPr/>
                </a:tc>
                <a:tc>
                  <a:txBody>
                    <a:bodyPr/>
                    <a:lstStyle/>
                    <a:p>
                      <a:pPr algn="ctr"/>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r>
              <a:tr h="370840">
                <a:tc>
                  <a:txBody>
                    <a:bodyPr/>
                    <a:lstStyle/>
                    <a:p>
                      <a:r>
                        <a:rPr lang="zh-TW" altLang="en-US" dirty="0" smtClean="0">
                          <a:latin typeface="+mj-ea"/>
                          <a:ea typeface="+mj-ea"/>
                        </a:rPr>
                        <a:t>監控社區精神衛生</a:t>
                      </a:r>
                      <a:endParaRPr lang="zh-TW" altLang="en-US" dirty="0">
                        <a:latin typeface="+mj-ea"/>
                        <a:ea typeface="+mj-ea"/>
                      </a:endParaRPr>
                    </a:p>
                  </a:txBody>
                  <a:tcPr/>
                </a:tc>
                <a:tc>
                  <a:txBody>
                    <a:bodyPr/>
                    <a:lstStyle/>
                    <a:p>
                      <a:endParaRPr lang="zh-TW" altLang="en-US" dirty="0"/>
                    </a:p>
                  </a:txBody>
                  <a:tcPr/>
                </a:tc>
                <a:tc>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r h="370840">
                <a:tc>
                  <a:txBody>
                    <a:bodyPr/>
                    <a:lstStyle/>
                    <a:p>
                      <a:r>
                        <a:rPr lang="zh-TW" altLang="en-US" dirty="0" smtClean="0">
                          <a:latin typeface="+mj-ea"/>
                          <a:ea typeface="+mj-ea"/>
                        </a:rPr>
                        <a:t>支持更多研究</a:t>
                      </a:r>
                      <a:endParaRPr lang="zh-TW" altLang="en-US" dirty="0">
                        <a:latin typeface="+mj-ea"/>
                        <a:ea typeface="+mj-ea"/>
                      </a:endParaRPr>
                    </a:p>
                  </a:txBody>
                  <a:tcPr/>
                </a:tc>
                <a:tc>
                  <a:txBody>
                    <a:bodyPr/>
                    <a:lstStyle/>
                    <a:p>
                      <a:endParaRPr lang="zh-TW" altLang="en-US" dirty="0"/>
                    </a:p>
                  </a:txBody>
                  <a:tcPr/>
                </a:tc>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sym typeface="Wingdings"/>
                        </a:rPr>
                        <a:t></a:t>
                      </a:r>
                      <a:endParaRPr lang="zh-TW" altLang="en-US" dirty="0"/>
                    </a:p>
                  </a:txBody>
                  <a:tcPr/>
                </a:tc>
                <a:tc>
                  <a:txBody>
                    <a:bodyPr/>
                    <a:lstStyle/>
                    <a:p>
                      <a:pPr algn="ctr"/>
                      <a:endParaRPr lang="zh-TW" altLang="en-US" dirty="0"/>
                    </a:p>
                  </a:txBody>
                  <a:tcPr/>
                </a:tc>
                <a:tc>
                  <a:txBody>
                    <a:bodyPr/>
                    <a:lstStyle/>
                    <a:p>
                      <a:pPr algn="ctr"/>
                      <a:endParaRPr lang="zh-TW" altLang="en-US" dirty="0"/>
                    </a:p>
                  </a:txBody>
                  <a:tcPr/>
                </a:tc>
              </a:tr>
            </a:tbl>
          </a:graphicData>
        </a:graphic>
      </p:graphicFrame>
    </p:spTree>
    <p:extLst>
      <p:ext uri="{BB962C8B-B14F-4D97-AF65-F5344CB8AC3E}">
        <p14:creationId xmlns:p14="http://schemas.microsoft.com/office/powerpoint/2010/main" xmlns="" val="1226535307"/>
      </p:ext>
    </p:extLst>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b="1" dirty="0" smtClean="0">
                <a:solidFill>
                  <a:srgbClr val="008000"/>
                </a:solidFill>
              </a:rPr>
              <a:t>精神衛生委員會</a:t>
            </a:r>
            <a:endParaRPr lang="zh-TW" altLang="en-US" sz="4400" b="1" dirty="0">
              <a:solidFill>
                <a:srgbClr val="008000"/>
              </a:solidFill>
            </a:endParaRPr>
          </a:p>
        </p:txBody>
      </p:sp>
      <p:sp>
        <p:nvSpPr>
          <p:cNvPr id="3" name="內容版面配置區 2"/>
          <p:cNvSpPr>
            <a:spLocks noGrp="1"/>
          </p:cNvSpPr>
          <p:nvPr>
            <p:ph sz="quarter" idx="1"/>
          </p:nvPr>
        </p:nvSpPr>
        <p:spPr/>
        <p:txBody>
          <a:bodyPr/>
          <a:lstStyle/>
          <a:p>
            <a:r>
              <a:rPr lang="zh-TW" altLang="en-US" dirty="0">
                <a:latin typeface="+mj-ea"/>
                <a:ea typeface="+mj-ea"/>
              </a:rPr>
              <a:t>精神衛生</a:t>
            </a:r>
            <a:r>
              <a:rPr lang="zh-TW" altLang="en-US" dirty="0">
                <a:latin typeface="Times New Roman" pitchFamily="18" charset="0"/>
                <a:ea typeface="+mj-ea"/>
                <a:cs typeface="Times New Roman" pitchFamily="18" charset="0"/>
              </a:rPr>
              <a:t>委員會是按照第</a:t>
            </a:r>
            <a:r>
              <a:rPr lang="en-US" altLang="zh-TW" dirty="0">
                <a:latin typeface="Times New Roman" pitchFamily="18" charset="0"/>
                <a:ea typeface="+mj-ea"/>
                <a:cs typeface="Times New Roman" pitchFamily="18" charset="0"/>
              </a:rPr>
              <a:t>31/99/M</a:t>
            </a:r>
            <a:r>
              <a:rPr lang="zh-TW" altLang="en-US" dirty="0">
                <a:latin typeface="+mj-ea"/>
                <a:ea typeface="+mj-ea"/>
              </a:rPr>
              <a:t>號法令第六條規定，經行政長官批示組成</a:t>
            </a:r>
            <a:r>
              <a:rPr lang="zh-TW" altLang="en-US" dirty="0" smtClean="0">
                <a:latin typeface="+mj-ea"/>
                <a:ea typeface="+mj-ea"/>
              </a:rPr>
              <a:t>，首屆於</a:t>
            </a:r>
            <a:r>
              <a:rPr lang="en-US" altLang="zh-TW" dirty="0" smtClean="0">
                <a:latin typeface="Times New Roman" pitchFamily="18" charset="0"/>
                <a:ea typeface="+mj-ea"/>
                <a:cs typeface="Times New Roman" pitchFamily="18" charset="0"/>
              </a:rPr>
              <a:t>2005</a:t>
            </a:r>
            <a:r>
              <a:rPr lang="zh-TW" altLang="en-US" dirty="0" smtClean="0">
                <a:latin typeface="+mj-ea"/>
                <a:ea typeface="+mj-ea"/>
              </a:rPr>
              <a:t>年成立</a:t>
            </a:r>
            <a:r>
              <a:rPr lang="zh-TW" altLang="en-US" dirty="0">
                <a:latin typeface="+mj-ea"/>
              </a:rPr>
              <a:t>，</a:t>
            </a:r>
            <a:r>
              <a:rPr lang="zh-TW" altLang="en-US" dirty="0" smtClean="0">
                <a:latin typeface="+mj-ea"/>
                <a:ea typeface="+mj-ea"/>
              </a:rPr>
              <a:t>至今</a:t>
            </a:r>
            <a:r>
              <a:rPr lang="zh-TW" altLang="en-US" dirty="0">
                <a:latin typeface="+mj-ea"/>
                <a:ea typeface="+mj-ea"/>
              </a:rPr>
              <a:t>已成立第三</a:t>
            </a:r>
            <a:r>
              <a:rPr lang="zh-TW" altLang="en-US" dirty="0" smtClean="0">
                <a:latin typeface="+mj-ea"/>
                <a:ea typeface="+mj-ea"/>
              </a:rPr>
              <a:t>屆</a:t>
            </a:r>
            <a:endParaRPr lang="en-US" altLang="zh-TW" dirty="0" smtClean="0">
              <a:latin typeface="+mj-ea"/>
              <a:ea typeface="+mj-ea"/>
            </a:endParaRPr>
          </a:p>
          <a:p>
            <a:r>
              <a:rPr lang="zh-TW" altLang="en-US" dirty="0" smtClean="0">
                <a:latin typeface="+mj-ea"/>
                <a:ea typeface="+mj-ea"/>
              </a:rPr>
              <a:t>委員會</a:t>
            </a:r>
            <a:r>
              <a:rPr lang="zh-TW" altLang="en-US" dirty="0">
                <a:latin typeface="+mj-ea"/>
                <a:ea typeface="+mj-ea"/>
              </a:rPr>
              <a:t>為行政長官在精神衛生政策事宜上的諮詢機構，以及為協調、培訓及科學研究活動方面的監察、推動及輔助</a:t>
            </a:r>
            <a:r>
              <a:rPr lang="zh-TW" altLang="en-US" dirty="0" smtClean="0">
                <a:latin typeface="+mj-ea"/>
                <a:ea typeface="+mj-ea"/>
              </a:rPr>
              <a:t>機構</a:t>
            </a:r>
            <a:endParaRPr lang="en-US" altLang="zh-TW" dirty="0" smtClean="0">
              <a:latin typeface="+mj-ea"/>
              <a:ea typeface="+mj-ea"/>
            </a:endParaRPr>
          </a:p>
          <a:p>
            <a:r>
              <a:rPr lang="zh-TW" altLang="en-US" dirty="0" smtClean="0">
                <a:latin typeface="+mj-ea"/>
                <a:ea typeface="+mj-ea"/>
              </a:rPr>
              <a:t>委員會</a:t>
            </a:r>
            <a:r>
              <a:rPr lang="zh-TW" altLang="en-US" dirty="0">
                <a:latin typeface="+mj-ea"/>
                <a:ea typeface="+mj-ea"/>
              </a:rPr>
              <a:t>成員包括專科醫生</a:t>
            </a:r>
            <a:r>
              <a:rPr lang="zh-TW" altLang="en-US" dirty="0" smtClean="0">
                <a:latin typeface="+mj-ea"/>
                <a:ea typeface="+mj-ea"/>
              </a:rPr>
              <a:t>、全科醫生、社會工作</a:t>
            </a:r>
            <a:r>
              <a:rPr lang="zh-TW" altLang="en-US" dirty="0">
                <a:latin typeface="+mj-ea"/>
                <a:ea typeface="+mj-ea"/>
              </a:rPr>
              <a:t>局代表</a:t>
            </a:r>
            <a:r>
              <a:rPr lang="zh-TW" altLang="en-US" dirty="0" smtClean="0">
                <a:latin typeface="+mj-ea"/>
                <a:ea typeface="+mj-ea"/>
              </a:rPr>
              <a:t>、檢察院代表</a:t>
            </a:r>
            <a:r>
              <a:rPr lang="zh-TW" altLang="en-US" dirty="0">
                <a:latin typeface="+mj-ea"/>
                <a:ea typeface="+mj-ea"/>
              </a:rPr>
              <a:t>、</a:t>
            </a:r>
            <a:r>
              <a:rPr lang="zh-TW" altLang="en-US" dirty="0" smtClean="0">
                <a:latin typeface="+mj-ea"/>
                <a:ea typeface="+mj-ea"/>
              </a:rPr>
              <a:t>法律人士、服務使用者</a:t>
            </a:r>
            <a:r>
              <a:rPr lang="zh-TW" altLang="en-US" dirty="0">
                <a:latin typeface="+mj-ea"/>
                <a:ea typeface="+mj-ea"/>
              </a:rPr>
              <a:t>團體代表及社會</a:t>
            </a:r>
            <a:r>
              <a:rPr lang="zh-TW" altLang="en-US" dirty="0" smtClean="0">
                <a:latin typeface="+mj-ea"/>
                <a:ea typeface="+mj-ea"/>
              </a:rPr>
              <a:t>知名人士</a:t>
            </a:r>
            <a:endParaRPr lang="zh-TW" altLang="en-US" dirty="0">
              <a:latin typeface="+mj-ea"/>
              <a:ea typeface="+mj-ea"/>
            </a:endParaRPr>
          </a:p>
        </p:txBody>
      </p:sp>
    </p:spTree>
    <p:extLst>
      <p:ext uri="{BB962C8B-B14F-4D97-AF65-F5344CB8AC3E}">
        <p14:creationId xmlns:p14="http://schemas.microsoft.com/office/powerpoint/2010/main" xmlns="" val="2665357191"/>
      </p:ext>
    </p:extLst>
  </p:cSld>
  <p:clrMapOvr>
    <a:masterClrMapping/>
  </p:clrMapOvr>
  <p:transition spd="med">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b="1" dirty="0">
                <a:solidFill>
                  <a:srgbClr val="008000"/>
                </a:solidFill>
              </a:rPr>
              <a:t>精神衛生</a:t>
            </a:r>
            <a:r>
              <a:rPr lang="zh-TW" altLang="en-US" sz="4400" b="1" dirty="0" smtClean="0">
                <a:solidFill>
                  <a:srgbClr val="008000"/>
                </a:solidFill>
              </a:rPr>
              <a:t>委員會的職能</a:t>
            </a:r>
            <a:r>
              <a:rPr lang="en-US" altLang="zh-TW" sz="4400" dirty="0" smtClean="0">
                <a:solidFill>
                  <a:srgbClr val="008000"/>
                </a:solidFill>
                <a:latin typeface="Times New Roman" pitchFamily="18" charset="0"/>
                <a:cs typeface="Times New Roman" pitchFamily="18" charset="0"/>
              </a:rPr>
              <a:t>(1)</a:t>
            </a:r>
            <a:endParaRPr lang="zh-TW" altLang="en-US" sz="4400" dirty="0">
              <a:latin typeface="Times New Roman" pitchFamily="18" charset="0"/>
              <a:cs typeface="Times New Roman" pitchFamily="18" charset="0"/>
            </a:endParaRPr>
          </a:p>
        </p:txBody>
      </p:sp>
      <p:sp>
        <p:nvSpPr>
          <p:cNvPr id="3" name="內容版面配置區 2"/>
          <p:cNvSpPr>
            <a:spLocks noGrp="1"/>
          </p:cNvSpPr>
          <p:nvPr>
            <p:ph sz="quarter" idx="1"/>
          </p:nvPr>
        </p:nvSpPr>
        <p:spPr/>
        <p:txBody>
          <a:bodyPr/>
          <a:lstStyle/>
          <a:p>
            <a:pPr lvl="0"/>
            <a:r>
              <a:rPr lang="zh-TW" altLang="zh-TW" sz="2400" dirty="0">
                <a:latin typeface="+mj-ea"/>
                <a:ea typeface="+mj-ea"/>
              </a:rPr>
              <a:t>就關於維護及促進精神衛生之問題，發表意見；</a:t>
            </a:r>
          </a:p>
          <a:p>
            <a:pPr lvl="0"/>
            <a:r>
              <a:rPr lang="zh-TW" altLang="zh-TW" sz="2400" dirty="0">
                <a:latin typeface="+mj-ea"/>
                <a:ea typeface="+mj-ea"/>
              </a:rPr>
              <a:t>就負責採取維護及促進精神衛生之措施或開展有關活動之場所及部門之運作條件，發表意見；</a:t>
            </a:r>
          </a:p>
          <a:p>
            <a:pPr lvl="0"/>
            <a:r>
              <a:rPr lang="zh-TW" altLang="zh-TW" sz="2400" dirty="0">
                <a:latin typeface="+mj-ea"/>
                <a:ea typeface="+mj-ea"/>
              </a:rPr>
              <a:t>推動上項所指場所及部門之間之協調及合作；</a:t>
            </a:r>
          </a:p>
          <a:p>
            <a:pPr lvl="0"/>
            <a:r>
              <a:rPr lang="zh-TW" altLang="zh-TW" sz="2400" dirty="0">
                <a:latin typeface="+mj-ea"/>
                <a:ea typeface="+mj-ea"/>
              </a:rPr>
              <a:t>當為減少受精神紊亂及精神上之無能力影響較大之巿民在使用衛生護理服務方面之不公平現象而採取措施時，監察及評估該等措施造成之影響；</a:t>
            </a:r>
          </a:p>
          <a:p>
            <a:pPr lvl="0"/>
            <a:r>
              <a:rPr lang="zh-TW" altLang="zh-TW" sz="2400" dirty="0">
                <a:latin typeface="+mj-ea"/>
                <a:ea typeface="+mj-ea"/>
              </a:rPr>
              <a:t>推動及跟進國際機構通過之措施及提議之執行；</a:t>
            </a:r>
          </a:p>
          <a:p>
            <a:pPr lvl="0"/>
            <a:r>
              <a:rPr lang="zh-TW" altLang="zh-TW" sz="2400" dirty="0">
                <a:latin typeface="+mj-ea"/>
                <a:ea typeface="+mj-ea"/>
              </a:rPr>
              <a:t>為維護精神衛生而提出立法建議；</a:t>
            </a:r>
          </a:p>
          <a:p>
            <a:endParaRPr lang="zh-TW" altLang="en-US" dirty="0"/>
          </a:p>
        </p:txBody>
      </p:sp>
    </p:spTree>
    <p:extLst>
      <p:ext uri="{BB962C8B-B14F-4D97-AF65-F5344CB8AC3E}">
        <p14:creationId xmlns:p14="http://schemas.microsoft.com/office/powerpoint/2010/main" xmlns="" val="3741597719"/>
      </p:ext>
    </p:extLst>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b="1" dirty="0">
                <a:solidFill>
                  <a:srgbClr val="008000"/>
                </a:solidFill>
              </a:rPr>
              <a:t>精神衛生委員會的</a:t>
            </a:r>
            <a:r>
              <a:rPr lang="zh-TW" altLang="en-US" sz="4400" b="1" dirty="0" smtClean="0">
                <a:solidFill>
                  <a:srgbClr val="008000"/>
                </a:solidFill>
              </a:rPr>
              <a:t>職能</a:t>
            </a:r>
            <a:r>
              <a:rPr lang="en-US" altLang="zh-TW" sz="4400" dirty="0" smtClean="0">
                <a:solidFill>
                  <a:srgbClr val="008000"/>
                </a:solidFill>
                <a:latin typeface="Times New Roman" pitchFamily="18" charset="0"/>
                <a:cs typeface="Times New Roman" pitchFamily="18" charset="0"/>
              </a:rPr>
              <a:t>(2)</a:t>
            </a:r>
            <a:endParaRPr lang="zh-TW" altLang="en-US" sz="4400" dirty="0">
              <a:latin typeface="Times New Roman" pitchFamily="18" charset="0"/>
              <a:cs typeface="Times New Roman" pitchFamily="18" charset="0"/>
            </a:endParaRPr>
          </a:p>
        </p:txBody>
      </p:sp>
      <p:sp>
        <p:nvSpPr>
          <p:cNvPr id="3" name="內容版面配置區 2"/>
          <p:cNvSpPr>
            <a:spLocks noGrp="1"/>
          </p:cNvSpPr>
          <p:nvPr>
            <p:ph sz="quarter" idx="1"/>
          </p:nvPr>
        </p:nvSpPr>
        <p:spPr/>
        <p:txBody>
          <a:bodyPr/>
          <a:lstStyle/>
          <a:p>
            <a:pPr lvl="0"/>
            <a:r>
              <a:rPr lang="zh-TW" altLang="zh-TW" sz="2400" dirty="0">
                <a:latin typeface="+mj-ea"/>
                <a:ea typeface="+mj-ea"/>
              </a:rPr>
              <a:t>與其他參與培訓之公共部門合作，推動維護及促進精神衛生之設施在運作上所需之技術人員之培訓；</a:t>
            </a:r>
          </a:p>
          <a:p>
            <a:r>
              <a:rPr lang="zh-TW" altLang="en-US" sz="2400" dirty="0" smtClean="0">
                <a:latin typeface="+mj-ea"/>
                <a:ea typeface="+mj-ea"/>
              </a:rPr>
              <a:t>監督</a:t>
            </a:r>
            <a:r>
              <a:rPr lang="zh-TW" altLang="en-US" sz="2400" dirty="0">
                <a:latin typeface="+mj-ea"/>
                <a:ea typeface="+mj-ea"/>
              </a:rPr>
              <a:t>精神紊亂患者之住院及治療條件，尤其使第四條所訂定之精神紊亂患者之權利獲得尊重；</a:t>
            </a:r>
          </a:p>
          <a:p>
            <a:r>
              <a:rPr lang="zh-TW" altLang="en-US" sz="2400" dirty="0">
                <a:latin typeface="+mj-ea"/>
                <a:ea typeface="+mj-ea"/>
              </a:rPr>
              <a:t>促使編製關於維護及促進精神衛生之服務之統計數字；</a:t>
            </a:r>
          </a:p>
          <a:p>
            <a:r>
              <a:rPr lang="zh-TW" altLang="en-US" sz="2400" dirty="0">
                <a:latin typeface="+mj-ea"/>
                <a:ea typeface="+mj-ea"/>
              </a:rPr>
              <a:t>就提供精神衛生護理之任何機構之樓宇之建造、擴大及重建計劃，發表意見；</a:t>
            </a:r>
          </a:p>
          <a:p>
            <a:r>
              <a:rPr lang="zh-TW" altLang="en-US" sz="2400" dirty="0">
                <a:latin typeface="+mj-ea"/>
                <a:ea typeface="+mj-ea"/>
              </a:rPr>
              <a:t>協助開展科學研究項目，以及提供在精神衛生範疇內被要求給予之技術援助；</a:t>
            </a:r>
          </a:p>
          <a:p>
            <a:r>
              <a:rPr lang="zh-TW" altLang="en-US" sz="2400" dirty="0">
                <a:latin typeface="+mj-ea"/>
                <a:ea typeface="+mj-ea"/>
              </a:rPr>
              <a:t>與其他部門及機構合作，協助進行屬精神衛生範疇之流行病研究或其他研究。</a:t>
            </a:r>
          </a:p>
          <a:p>
            <a:endParaRPr lang="zh-TW" altLang="en-US" dirty="0"/>
          </a:p>
        </p:txBody>
      </p:sp>
    </p:spTree>
    <p:extLst>
      <p:ext uri="{BB962C8B-B14F-4D97-AF65-F5344CB8AC3E}">
        <p14:creationId xmlns:p14="http://schemas.microsoft.com/office/powerpoint/2010/main" xmlns="" val="4119167944"/>
      </p:ext>
    </p:extLst>
  </p:cSld>
  <p:clrMapOvr>
    <a:masterClrMapping/>
  </p:clrMapOvr>
  <p:transition spd="med">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008000"/>
                </a:solidFill>
              </a:rPr>
              <a:t>主要工</a:t>
            </a:r>
            <a:r>
              <a:rPr lang="zh-TW" altLang="en-US" sz="4400" b="1" dirty="0">
                <a:solidFill>
                  <a:srgbClr val="008000"/>
                </a:solidFill>
              </a:rPr>
              <a:t>作</a:t>
            </a:r>
          </a:p>
        </p:txBody>
      </p:sp>
      <p:sp>
        <p:nvSpPr>
          <p:cNvPr id="3" name="內容版面配置區 2"/>
          <p:cNvSpPr>
            <a:spLocks noGrp="1"/>
          </p:cNvSpPr>
          <p:nvPr>
            <p:ph sz="quarter" idx="1"/>
          </p:nvPr>
        </p:nvSpPr>
        <p:spPr/>
        <p:txBody>
          <a:bodyPr/>
          <a:lstStyle/>
          <a:p>
            <a:r>
              <a:rPr lang="zh-TW" altLang="zh-TW" b="1" dirty="0">
                <a:solidFill>
                  <a:srgbClr val="0000FF"/>
                </a:solidFill>
                <a:latin typeface="+mj-ea"/>
                <a:ea typeface="+mj-ea"/>
              </a:rPr>
              <a:t>平常會議</a:t>
            </a:r>
            <a:endParaRPr lang="en-US" altLang="zh-TW" b="1" dirty="0">
              <a:solidFill>
                <a:srgbClr val="0000FF"/>
              </a:solidFill>
              <a:latin typeface="+mj-ea"/>
              <a:ea typeface="+mj-ea"/>
            </a:endParaRPr>
          </a:p>
          <a:p>
            <a:pPr lvl="1"/>
            <a:r>
              <a:rPr lang="zh-TW" altLang="zh-TW" dirty="0" smtClean="0">
                <a:solidFill>
                  <a:schemeClr val="tx1"/>
                </a:solidFill>
                <a:latin typeface="+mj-ea"/>
                <a:ea typeface="+mj-ea"/>
              </a:rPr>
              <a:t>按照內部</a:t>
            </a:r>
            <a:r>
              <a:rPr lang="zh-TW" altLang="zh-TW" dirty="0">
                <a:solidFill>
                  <a:schemeClr val="tx1"/>
                </a:solidFill>
                <a:latin typeface="+mj-ea"/>
                <a:ea typeface="+mj-ea"/>
              </a:rPr>
              <a:t>規章，</a:t>
            </a:r>
            <a:r>
              <a:rPr lang="zh-TW" altLang="zh-TW" dirty="0" smtClean="0">
                <a:solidFill>
                  <a:schemeClr val="tx1"/>
                </a:solidFill>
                <a:latin typeface="+mj-ea"/>
                <a:ea typeface="+mj-ea"/>
              </a:rPr>
              <a:t>每月召開</a:t>
            </a:r>
            <a:r>
              <a:rPr lang="zh-TW" altLang="zh-TW" dirty="0">
                <a:solidFill>
                  <a:schemeClr val="tx1"/>
                </a:solidFill>
                <a:latin typeface="+mj-ea"/>
                <a:ea typeface="+mj-ea"/>
              </a:rPr>
              <a:t>一次平常</a:t>
            </a:r>
            <a:r>
              <a:rPr lang="zh-TW" altLang="zh-TW" dirty="0" smtClean="0">
                <a:solidFill>
                  <a:schemeClr val="tx1"/>
                </a:solidFill>
                <a:latin typeface="+mj-ea"/>
                <a:ea typeface="+mj-ea"/>
              </a:rPr>
              <a:t>會議</a:t>
            </a:r>
            <a:endParaRPr lang="en-US" altLang="zh-TW" dirty="0" smtClean="0">
              <a:solidFill>
                <a:schemeClr val="tx1"/>
              </a:solidFill>
              <a:latin typeface="+mj-ea"/>
              <a:ea typeface="+mj-ea"/>
            </a:endParaRPr>
          </a:p>
          <a:p>
            <a:pPr lvl="1"/>
            <a:r>
              <a:rPr lang="zh-TW" altLang="zh-TW" dirty="0" smtClean="0">
                <a:solidFill>
                  <a:schemeClr val="tx1"/>
                </a:solidFill>
                <a:latin typeface="+mj-ea"/>
                <a:ea typeface="+mj-ea"/>
              </a:rPr>
              <a:t>目的</a:t>
            </a:r>
            <a:r>
              <a:rPr lang="zh-TW" altLang="zh-TW" dirty="0">
                <a:solidFill>
                  <a:schemeClr val="tx1"/>
                </a:solidFill>
                <a:latin typeface="+mj-ea"/>
                <a:ea typeface="+mj-ea"/>
              </a:rPr>
              <a:t>是就澳門地區有關精神衛生的服務提出建議，監察及推動相關培訓及科學研究活動，提出有利於維護精神健康的立法意見等</a:t>
            </a:r>
            <a:r>
              <a:rPr lang="zh-TW" altLang="zh-TW" dirty="0" smtClean="0">
                <a:solidFill>
                  <a:schemeClr val="tx1"/>
                </a:solidFill>
                <a:latin typeface="+mj-ea"/>
                <a:ea typeface="+mj-ea"/>
              </a:rPr>
              <a:t>。</a:t>
            </a:r>
            <a:endParaRPr lang="en-US" altLang="zh-TW" dirty="0" smtClean="0">
              <a:solidFill>
                <a:schemeClr val="tx1"/>
              </a:solidFill>
              <a:latin typeface="+mj-ea"/>
              <a:ea typeface="+mj-ea"/>
            </a:endParaRPr>
          </a:p>
          <a:p>
            <a:endParaRPr lang="zh-TW" altLang="en-US" dirty="0">
              <a:latin typeface="+mj-ea"/>
              <a:ea typeface="+mj-ea"/>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3212976"/>
            <a:ext cx="3810000" cy="2859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3015823"/>
      </p:ext>
    </p:extLst>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008000"/>
                </a:solidFill>
              </a:rPr>
              <a:t>主要工</a:t>
            </a:r>
            <a:r>
              <a:rPr lang="zh-TW" altLang="en-US" sz="4400" b="1" dirty="0">
                <a:solidFill>
                  <a:srgbClr val="008000"/>
                </a:solidFill>
              </a:rPr>
              <a:t>作</a:t>
            </a:r>
          </a:p>
        </p:txBody>
      </p:sp>
      <p:sp>
        <p:nvSpPr>
          <p:cNvPr id="3" name="內容版面配置區 2"/>
          <p:cNvSpPr>
            <a:spLocks noGrp="1"/>
          </p:cNvSpPr>
          <p:nvPr>
            <p:ph sz="quarter" idx="1"/>
          </p:nvPr>
        </p:nvSpPr>
        <p:spPr/>
        <p:txBody>
          <a:bodyPr/>
          <a:lstStyle/>
          <a:p>
            <a:r>
              <a:rPr lang="zh-TW" altLang="en-US" b="1" dirty="0" smtClean="0">
                <a:solidFill>
                  <a:srgbClr val="0000FF"/>
                </a:solidFill>
                <a:latin typeface="+mj-ea"/>
                <a:ea typeface="+mj-ea"/>
              </a:rPr>
              <a:t>拜訪活</a:t>
            </a:r>
            <a:r>
              <a:rPr lang="zh-TW" altLang="en-US" b="1" dirty="0">
                <a:solidFill>
                  <a:srgbClr val="0000FF"/>
                </a:solidFill>
                <a:latin typeface="+mj-ea"/>
                <a:ea typeface="+mj-ea"/>
              </a:rPr>
              <a:t>動</a:t>
            </a:r>
            <a:endParaRPr lang="zh-TW" altLang="zh-TW" b="1" dirty="0">
              <a:solidFill>
                <a:srgbClr val="0000FF"/>
              </a:solidFill>
              <a:latin typeface="+mj-ea"/>
              <a:ea typeface="+mj-ea"/>
            </a:endParaRPr>
          </a:p>
          <a:p>
            <a:pPr lvl="1"/>
            <a:r>
              <a:rPr lang="zh-TW" altLang="en-US" dirty="0" smtClean="0">
                <a:solidFill>
                  <a:schemeClr val="tx1"/>
                </a:solidFill>
                <a:latin typeface="+mj-ea"/>
                <a:ea typeface="+mj-ea"/>
              </a:rPr>
              <a:t>透過恆常的拜訪活動</a:t>
            </a:r>
            <a:r>
              <a:rPr lang="zh-TW" altLang="zh-TW" dirty="0" smtClean="0">
                <a:solidFill>
                  <a:schemeClr val="tx1"/>
                </a:solidFill>
                <a:latin typeface="+mj-ea"/>
                <a:ea typeface="+mj-ea"/>
              </a:rPr>
              <a:t>，</a:t>
            </a:r>
            <a:r>
              <a:rPr lang="zh-TW" altLang="en-US" dirty="0" smtClean="0">
                <a:solidFill>
                  <a:schemeClr val="tx1"/>
                </a:solidFill>
                <a:latin typeface="+mj-ea"/>
                <a:ea typeface="+mj-ea"/>
              </a:rPr>
              <a:t>與相關的政府部門及民間團體建立關係及互換信息</a:t>
            </a:r>
            <a:endParaRPr lang="en-US" altLang="zh-TW" dirty="0" smtClean="0">
              <a:solidFill>
                <a:schemeClr val="tx1"/>
              </a:solidFill>
              <a:latin typeface="+mj-ea"/>
              <a:ea typeface="+mj-ea"/>
            </a:endParaRPr>
          </a:p>
          <a:p>
            <a:endParaRPr lang="zh-TW" altLang="en-US" dirty="0">
              <a:latin typeface="+mj-ea"/>
              <a:ea typeface="+mj-ea"/>
            </a:endParaRPr>
          </a:p>
        </p:txBody>
      </p:sp>
      <p:pic>
        <p:nvPicPr>
          <p:cNvPr id="22531" name="Picture 3"/>
          <p:cNvPicPr preferRelativeResize="0">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852936"/>
            <a:ext cx="3600000" cy="2160000"/>
          </a:xfrm>
          <a:prstGeom prst="rect">
            <a:avLst/>
          </a:prstGeom>
          <a:noFill/>
          <a:ln>
            <a:noFill/>
          </a:ln>
          <a:effectLst>
            <a:outerShdw dist="107763" dir="81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4"/>
          <p:cNvPicPr preferRelativeResize="0">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7091" y="2852936"/>
            <a:ext cx="3600000" cy="2160000"/>
          </a:xfrm>
          <a:prstGeom prst="rect">
            <a:avLst/>
          </a:prstGeom>
          <a:noFill/>
          <a:ln>
            <a:noFill/>
          </a:ln>
          <a:effectLst>
            <a:outerShdw dist="107763" dir="81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文字方塊 3"/>
          <p:cNvSpPr txBox="1"/>
          <p:nvPr/>
        </p:nvSpPr>
        <p:spPr>
          <a:xfrm>
            <a:off x="1259432" y="5246320"/>
            <a:ext cx="2448272" cy="369332"/>
          </a:xfrm>
          <a:prstGeom prst="rect">
            <a:avLst/>
          </a:prstGeom>
          <a:noFill/>
        </p:spPr>
        <p:txBody>
          <a:bodyPr wrap="square" rtlCol="0">
            <a:spAutoFit/>
          </a:bodyPr>
          <a:lstStyle/>
          <a:p>
            <a:pPr algn="ctr"/>
            <a:r>
              <a:rPr lang="zh-TW" altLang="en-US" b="1" dirty="0" smtClean="0"/>
              <a:t>澳門利民會旭日中心</a:t>
            </a:r>
            <a:endParaRPr lang="zh-TW" altLang="en-US" b="1" dirty="0"/>
          </a:p>
        </p:txBody>
      </p:sp>
      <p:sp>
        <p:nvSpPr>
          <p:cNvPr id="8" name="文字方塊 7"/>
          <p:cNvSpPr txBox="1"/>
          <p:nvPr/>
        </p:nvSpPr>
        <p:spPr>
          <a:xfrm>
            <a:off x="5262955" y="5398720"/>
            <a:ext cx="2448272" cy="369332"/>
          </a:xfrm>
          <a:prstGeom prst="rect">
            <a:avLst/>
          </a:prstGeom>
          <a:noFill/>
        </p:spPr>
        <p:txBody>
          <a:bodyPr wrap="square" rtlCol="0">
            <a:spAutoFit/>
          </a:bodyPr>
          <a:lstStyle/>
          <a:p>
            <a:pPr algn="ctr"/>
            <a:r>
              <a:rPr lang="zh-TW" altLang="en-US" b="1" dirty="0" smtClean="0"/>
              <a:t>房屋局</a:t>
            </a:r>
            <a:endParaRPr lang="zh-TW" altLang="en-US" b="1" dirty="0"/>
          </a:p>
        </p:txBody>
      </p:sp>
    </p:spTree>
    <p:extLst>
      <p:ext uri="{BB962C8B-B14F-4D97-AF65-F5344CB8AC3E}">
        <p14:creationId xmlns:p14="http://schemas.microsoft.com/office/powerpoint/2010/main" xmlns="" val="951684528"/>
      </p:ext>
    </p:extLst>
  </p:cSld>
  <p:clrMapOvr>
    <a:masterClrMapping/>
  </p:clrMapOvr>
  <p:transition spd="med">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008000"/>
                </a:solidFill>
              </a:rPr>
              <a:t>主要工</a:t>
            </a:r>
            <a:r>
              <a:rPr lang="zh-TW" altLang="en-US" sz="4400" b="1" dirty="0">
                <a:solidFill>
                  <a:srgbClr val="008000"/>
                </a:solidFill>
              </a:rPr>
              <a:t>作</a:t>
            </a:r>
          </a:p>
        </p:txBody>
      </p:sp>
      <p:sp>
        <p:nvSpPr>
          <p:cNvPr id="3" name="內容版面配置區 2"/>
          <p:cNvSpPr>
            <a:spLocks noGrp="1"/>
          </p:cNvSpPr>
          <p:nvPr>
            <p:ph sz="quarter" idx="1"/>
          </p:nvPr>
        </p:nvSpPr>
        <p:spPr/>
        <p:txBody>
          <a:bodyPr/>
          <a:lstStyle/>
          <a:p>
            <a:r>
              <a:rPr lang="zh-TW" altLang="en-US" b="1" dirty="0" smtClean="0">
                <a:solidFill>
                  <a:srgbClr val="0000FF"/>
                </a:solidFill>
                <a:latin typeface="+mj-ea"/>
                <a:ea typeface="+mj-ea"/>
              </a:rPr>
              <a:t>會議與交流</a:t>
            </a:r>
            <a:endParaRPr lang="en-US" altLang="zh-TW" b="1" dirty="0" smtClean="0">
              <a:solidFill>
                <a:srgbClr val="0000FF"/>
              </a:solidFill>
              <a:latin typeface="+mj-ea"/>
              <a:ea typeface="+mj-ea"/>
            </a:endParaRPr>
          </a:p>
          <a:p>
            <a:pPr lvl="1"/>
            <a:r>
              <a:rPr lang="zh-TW" altLang="en-US" dirty="0" smtClean="0">
                <a:solidFill>
                  <a:schemeClr val="tx1"/>
                </a:solidFill>
                <a:latin typeface="+mj-ea"/>
                <a:ea typeface="+mj-ea"/>
              </a:rPr>
              <a:t>與不同界別的專業團體召開會議</a:t>
            </a:r>
            <a:r>
              <a:rPr lang="zh-TW" altLang="zh-TW" dirty="0">
                <a:solidFill>
                  <a:schemeClr val="tx1"/>
                </a:solidFill>
                <a:latin typeface="+mj-ea"/>
                <a:ea typeface="+mj-ea"/>
              </a:rPr>
              <a:t>，</a:t>
            </a:r>
            <a:r>
              <a:rPr lang="zh-TW" altLang="en-US" dirty="0" smtClean="0">
                <a:solidFill>
                  <a:schemeClr val="tx1"/>
                </a:solidFill>
                <a:latin typeface="+mj-ea"/>
                <a:ea typeface="+mj-ea"/>
              </a:rPr>
              <a:t>交換意見及分享經驗</a:t>
            </a:r>
            <a:endParaRPr lang="en-US" altLang="zh-TW" dirty="0" smtClean="0">
              <a:solidFill>
                <a:schemeClr val="tx1"/>
              </a:solidFill>
              <a:latin typeface="+mj-ea"/>
              <a:ea typeface="+mj-ea"/>
            </a:endParaRPr>
          </a:p>
          <a:p>
            <a:endParaRPr lang="zh-TW" altLang="en-US" dirty="0">
              <a:latin typeface="+mj-ea"/>
              <a:ea typeface="+mj-ea"/>
            </a:endParaRPr>
          </a:p>
        </p:txBody>
      </p:sp>
      <p:pic>
        <p:nvPicPr>
          <p:cNvPr id="23554" name="Picture 2"/>
          <p:cNvPicPr preferRelativeResize="0">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2441355"/>
            <a:ext cx="4752528" cy="326283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3851920" y="5746930"/>
            <a:ext cx="2031325" cy="369332"/>
          </a:xfrm>
          <a:prstGeom prst="rect">
            <a:avLst/>
          </a:prstGeom>
        </p:spPr>
        <p:txBody>
          <a:bodyPr wrap="none">
            <a:spAutoFit/>
          </a:bodyPr>
          <a:lstStyle/>
          <a:p>
            <a:r>
              <a:rPr lang="zh-TW" altLang="zh-TW" b="1" dirty="0"/>
              <a:t>自殺防治工作會議</a:t>
            </a:r>
            <a:endParaRPr lang="zh-TW" altLang="en-US" dirty="0"/>
          </a:p>
        </p:txBody>
      </p:sp>
    </p:spTree>
    <p:extLst>
      <p:ext uri="{BB962C8B-B14F-4D97-AF65-F5344CB8AC3E}">
        <p14:creationId xmlns:p14="http://schemas.microsoft.com/office/powerpoint/2010/main" xmlns="" val="3539822797"/>
      </p:ext>
    </p:extLst>
  </p:cSld>
  <p:clrMapOvr>
    <a:masterClrMapping/>
  </p:clrMapOvr>
  <p:transition spd="med">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dirty="0" smtClean="0">
                <a:solidFill>
                  <a:srgbClr val="008000"/>
                </a:solidFill>
              </a:rPr>
              <a:t>主要工</a:t>
            </a:r>
            <a:r>
              <a:rPr lang="zh-TW" altLang="en-US" sz="4400" b="1" dirty="0">
                <a:solidFill>
                  <a:srgbClr val="008000"/>
                </a:solidFill>
              </a:rPr>
              <a:t>作</a:t>
            </a:r>
          </a:p>
        </p:txBody>
      </p:sp>
      <p:sp>
        <p:nvSpPr>
          <p:cNvPr id="3" name="內容版面配置區 2"/>
          <p:cNvSpPr>
            <a:spLocks noGrp="1"/>
          </p:cNvSpPr>
          <p:nvPr>
            <p:ph sz="quarter" idx="1"/>
          </p:nvPr>
        </p:nvSpPr>
        <p:spPr/>
        <p:txBody>
          <a:bodyPr/>
          <a:lstStyle/>
          <a:p>
            <a:r>
              <a:rPr lang="zh-TW" altLang="en-US" b="1" dirty="0" smtClean="0">
                <a:solidFill>
                  <a:srgbClr val="0000FF"/>
                </a:solidFill>
                <a:latin typeface="+mj-ea"/>
                <a:ea typeface="+mj-ea"/>
              </a:rPr>
              <a:t>宣傳及推廣</a:t>
            </a:r>
            <a:endParaRPr lang="en-US" altLang="zh-TW" b="1" dirty="0" smtClean="0">
              <a:solidFill>
                <a:srgbClr val="0000FF"/>
              </a:solidFill>
              <a:latin typeface="+mj-ea"/>
              <a:ea typeface="+mj-ea"/>
            </a:endParaRPr>
          </a:p>
          <a:p>
            <a:pPr lvl="1"/>
            <a:r>
              <a:rPr lang="zh-TW" altLang="en-US" dirty="0" smtClean="0">
                <a:solidFill>
                  <a:schemeClr val="tx1"/>
                </a:solidFill>
                <a:latin typeface="+mj-ea"/>
                <a:ea typeface="+mj-ea"/>
              </a:rPr>
              <a:t>世界預防自殺日系列活動</a:t>
            </a:r>
            <a:endParaRPr lang="en-US" altLang="zh-TW" dirty="0" smtClean="0">
              <a:solidFill>
                <a:schemeClr val="tx1"/>
              </a:solidFill>
              <a:latin typeface="+mj-ea"/>
              <a:ea typeface="+mj-ea"/>
            </a:endParaRPr>
          </a:p>
          <a:p>
            <a:pPr lvl="1"/>
            <a:r>
              <a:rPr lang="zh-TW" altLang="en-US" dirty="0" smtClean="0">
                <a:solidFill>
                  <a:schemeClr val="tx1"/>
                </a:solidFill>
                <a:latin typeface="+mj-ea"/>
                <a:ea typeface="+mj-ea"/>
              </a:rPr>
              <a:t>世界精神健康日系列活動</a:t>
            </a:r>
            <a:endParaRPr lang="en-US" altLang="zh-TW" dirty="0" smtClean="0">
              <a:solidFill>
                <a:schemeClr val="tx1"/>
              </a:solidFill>
              <a:latin typeface="+mj-ea"/>
              <a:ea typeface="+mj-ea"/>
            </a:endParaRPr>
          </a:p>
          <a:p>
            <a:endParaRPr lang="zh-TW" altLang="en-US" dirty="0">
              <a:latin typeface="+mj-ea"/>
              <a:ea typeface="+mj-ea"/>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91762" y="3573016"/>
            <a:ext cx="7122368" cy="289406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9050" y="260648"/>
            <a:ext cx="3711422" cy="273310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文字方塊 3"/>
          <p:cNvSpPr txBox="1"/>
          <p:nvPr/>
        </p:nvSpPr>
        <p:spPr>
          <a:xfrm>
            <a:off x="5224480" y="2999929"/>
            <a:ext cx="3480562" cy="369332"/>
          </a:xfrm>
          <a:prstGeom prst="rect">
            <a:avLst/>
          </a:prstGeom>
          <a:noFill/>
        </p:spPr>
        <p:txBody>
          <a:bodyPr wrap="square" rtlCol="0">
            <a:spAutoFit/>
          </a:bodyPr>
          <a:lstStyle/>
          <a:p>
            <a:pPr algn="ctr"/>
            <a:r>
              <a:rPr lang="en-US" altLang="zh-TW" dirty="0" smtClean="0">
                <a:latin typeface="Times New Roman" pitchFamily="18" charset="0"/>
                <a:ea typeface="+mj-ea"/>
                <a:cs typeface="Times New Roman" pitchFamily="18" charset="0"/>
              </a:rPr>
              <a:t>2013</a:t>
            </a:r>
            <a:r>
              <a:rPr lang="zh-TW" altLang="en-US" dirty="0" smtClean="0">
                <a:latin typeface="Times New Roman" pitchFamily="18" charset="0"/>
                <a:ea typeface="+mj-ea"/>
                <a:cs typeface="Times New Roman" pitchFamily="18" charset="0"/>
              </a:rPr>
              <a:t>世界</a:t>
            </a:r>
            <a:r>
              <a:rPr lang="zh-TW" altLang="en-US" dirty="0">
                <a:latin typeface="Times New Roman" pitchFamily="18" charset="0"/>
                <a:ea typeface="+mj-ea"/>
                <a:cs typeface="Times New Roman" pitchFamily="18" charset="0"/>
              </a:rPr>
              <a:t>預防自殺日燭光晚會</a:t>
            </a:r>
          </a:p>
        </p:txBody>
      </p:sp>
    </p:spTree>
    <p:extLst>
      <p:ext uri="{BB962C8B-B14F-4D97-AF65-F5344CB8AC3E}">
        <p14:creationId xmlns:p14="http://schemas.microsoft.com/office/powerpoint/2010/main" xmlns="" val="2920187886"/>
      </p:ext>
    </p:extLst>
  </p:cSld>
  <p:clrMapOvr>
    <a:masterClrMapping/>
  </p:clrMapOvr>
  <p:transition spd="med">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sz="quarter" idx="1"/>
          </p:nvPr>
        </p:nvSpPr>
        <p:spPr>
          <a:xfrm>
            <a:off x="990600" y="1484313"/>
            <a:ext cx="8153400" cy="609600"/>
          </a:xfrm>
        </p:spPr>
        <p:txBody>
          <a:bodyPr/>
          <a:lstStyle/>
          <a:p>
            <a:pPr algn="ctr" eaLnBrk="1" hangingPunct="1">
              <a:lnSpc>
                <a:spcPct val="90000"/>
              </a:lnSpc>
              <a:buFont typeface="Wingdings" pitchFamily="2" charset="2"/>
              <a:buNone/>
            </a:pPr>
            <a:endParaRPr lang="en-US" altLang="zh-TW" sz="3200" b="1" dirty="0" smtClean="0">
              <a:solidFill>
                <a:srgbClr val="336699"/>
              </a:solidFill>
            </a:endParaRPr>
          </a:p>
          <a:p>
            <a:pPr algn="ctr" eaLnBrk="1" hangingPunct="1">
              <a:lnSpc>
                <a:spcPct val="90000"/>
              </a:lnSpc>
              <a:buFont typeface="Wingdings" pitchFamily="2" charset="2"/>
              <a:buNone/>
            </a:pPr>
            <a:endParaRPr lang="en-US" altLang="zh-TW" dirty="0" smtClean="0">
              <a:solidFill>
                <a:srgbClr val="336699"/>
              </a:solidFill>
            </a:endParaRPr>
          </a:p>
          <a:p>
            <a:pPr algn="ctr" eaLnBrk="1" hangingPunct="1">
              <a:lnSpc>
                <a:spcPct val="90000"/>
              </a:lnSpc>
              <a:buFont typeface="Wingdings" pitchFamily="2" charset="2"/>
              <a:buNone/>
            </a:pPr>
            <a:endParaRPr lang="en-US" altLang="zh-TW" dirty="0" smtClean="0">
              <a:solidFill>
                <a:schemeClr val="hlink"/>
              </a:solidFill>
            </a:endParaRPr>
          </a:p>
        </p:txBody>
      </p:sp>
      <p:graphicFrame>
        <p:nvGraphicFramePr>
          <p:cNvPr id="17411" name="Object 6"/>
          <p:cNvGraphicFramePr>
            <a:graphicFrameLocks noChangeAspect="1"/>
          </p:cNvGraphicFramePr>
          <p:nvPr/>
        </p:nvGraphicFramePr>
        <p:xfrm>
          <a:off x="2484438" y="1557338"/>
          <a:ext cx="4519612" cy="5111750"/>
        </p:xfrm>
        <a:graphic>
          <a:graphicData uri="http://schemas.openxmlformats.org/presentationml/2006/ole">
            <p:oleObj spid="_x0000_s1027" name="點陣圖影像" r:id="rId4" imgW="3591426" imgH="4229690" progId="PBrush">
              <p:embed/>
            </p:oleObj>
          </a:graphicData>
        </a:graphic>
      </p:graphicFrame>
      <p:sp>
        <p:nvSpPr>
          <p:cNvPr id="17412" name="Text Box 7"/>
          <p:cNvSpPr txBox="1">
            <a:spLocks noChangeArrowheads="1"/>
          </p:cNvSpPr>
          <p:nvPr/>
        </p:nvSpPr>
        <p:spPr bwMode="auto">
          <a:xfrm>
            <a:off x="6019800" y="1628775"/>
            <a:ext cx="3124200" cy="4381500"/>
          </a:xfrm>
          <a:prstGeom prst="rect">
            <a:avLst/>
          </a:prstGeom>
          <a:noFill/>
          <a:ln w="9525">
            <a:solidFill>
              <a:srgbClr val="0066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TW" altLang="en-US" sz="2400">
                <a:solidFill>
                  <a:srgbClr val="A87104"/>
                </a:solidFill>
                <a:latin typeface="Times New Roman" pitchFamily="18" charset="0"/>
                <a:ea typeface="標楷體" pitchFamily="65" charset="-120"/>
              </a:rPr>
              <a:t>民間醫療機構</a:t>
            </a:r>
          </a:p>
          <a:p>
            <a:pPr eaLnBrk="1" hangingPunct="1">
              <a:spcBef>
                <a:spcPct val="50000"/>
              </a:spcBef>
            </a:pPr>
            <a:endParaRPr lang="zh-TW" altLang="en-US" sz="2400">
              <a:solidFill>
                <a:srgbClr val="A87104"/>
              </a:solidFill>
              <a:latin typeface="Times New Roman" pitchFamily="18" charset="0"/>
              <a:ea typeface="標楷體" pitchFamily="65" charset="-120"/>
            </a:endParaRPr>
          </a:p>
          <a:p>
            <a:pPr eaLnBrk="1" hangingPunct="1">
              <a:spcBef>
                <a:spcPct val="50000"/>
              </a:spcBef>
            </a:pPr>
            <a:endParaRPr lang="zh-TW" altLang="en-US" sz="2000">
              <a:solidFill>
                <a:srgbClr val="A87104"/>
              </a:solidFill>
              <a:latin typeface="Times New Roman" pitchFamily="18" charset="0"/>
              <a:ea typeface="標楷體" pitchFamily="65" charset="-120"/>
            </a:endParaRPr>
          </a:p>
          <a:p>
            <a:pPr eaLnBrk="1" hangingPunct="1">
              <a:spcBef>
                <a:spcPct val="50000"/>
              </a:spcBef>
            </a:pPr>
            <a:r>
              <a:rPr lang="zh-TW" altLang="en-US" sz="2000">
                <a:solidFill>
                  <a:srgbClr val="A87104"/>
                </a:solidFill>
                <a:latin typeface="Times New Roman" pitchFamily="18" charset="0"/>
                <a:ea typeface="標楷體" pitchFamily="65" charset="-120"/>
              </a:rPr>
              <a:t>        </a:t>
            </a:r>
          </a:p>
          <a:p>
            <a:pPr eaLnBrk="1" hangingPunct="1">
              <a:spcBef>
                <a:spcPct val="50000"/>
              </a:spcBef>
            </a:pPr>
            <a:r>
              <a:rPr lang="zh-TW" altLang="en-US" sz="2000">
                <a:solidFill>
                  <a:srgbClr val="A87104"/>
                </a:solidFill>
                <a:latin typeface="Times New Roman" pitchFamily="18" charset="0"/>
                <a:ea typeface="標楷體" pitchFamily="65" charset="-120"/>
              </a:rPr>
              <a:t> 　　　　　   </a:t>
            </a:r>
            <a:r>
              <a:rPr lang="en-US" altLang="zh-TW" sz="2400" dirty="0">
                <a:solidFill>
                  <a:srgbClr val="A87104"/>
                </a:solidFill>
                <a:latin typeface="Times New Roman" pitchFamily="18" charset="0"/>
                <a:ea typeface="標楷體" pitchFamily="65" charset="-120"/>
              </a:rPr>
              <a:t>2</a:t>
            </a:r>
            <a:r>
              <a:rPr lang="zh-TW" altLang="en-US" sz="2400">
                <a:solidFill>
                  <a:srgbClr val="A87104"/>
                </a:solidFill>
                <a:latin typeface="Times New Roman" pitchFamily="18" charset="0"/>
                <a:ea typeface="標楷體" pitchFamily="65" charset="-120"/>
              </a:rPr>
              <a:t>間醫</a:t>
            </a:r>
            <a:r>
              <a:rPr lang="zh-CN" altLang="en-US" sz="2400">
                <a:solidFill>
                  <a:srgbClr val="A87104"/>
                </a:solidFill>
                <a:latin typeface="Times New Roman" pitchFamily="18" charset="0"/>
                <a:ea typeface="標楷體" pitchFamily="65" charset="-120"/>
              </a:rPr>
              <a:t>院</a:t>
            </a:r>
            <a:endParaRPr lang="zh-TW" altLang="en-US" sz="2400">
              <a:solidFill>
                <a:srgbClr val="A87104"/>
              </a:solidFill>
              <a:latin typeface="Times New Roman" pitchFamily="18" charset="0"/>
              <a:ea typeface="標楷體" pitchFamily="65" charset="-120"/>
            </a:endParaRPr>
          </a:p>
          <a:p>
            <a:pPr eaLnBrk="1" hangingPunct="1">
              <a:spcBef>
                <a:spcPct val="50000"/>
              </a:spcBef>
            </a:pPr>
            <a:r>
              <a:rPr lang="zh-TW" altLang="en-US" sz="1000">
                <a:solidFill>
                  <a:srgbClr val="A87104"/>
                </a:solidFill>
                <a:latin typeface="Times New Roman" pitchFamily="18" charset="0"/>
                <a:ea typeface="標楷體" pitchFamily="65" charset="-120"/>
              </a:rPr>
              <a:t/>
            </a:r>
            <a:br>
              <a:rPr lang="zh-TW" altLang="en-US" sz="1000">
                <a:solidFill>
                  <a:srgbClr val="A87104"/>
                </a:solidFill>
                <a:latin typeface="Times New Roman" pitchFamily="18" charset="0"/>
                <a:ea typeface="標楷體" pitchFamily="65" charset="-120"/>
              </a:rPr>
            </a:br>
            <a:r>
              <a:rPr lang="zh-TW" altLang="en-US" sz="1000">
                <a:solidFill>
                  <a:srgbClr val="A87104"/>
                </a:solidFill>
                <a:latin typeface="Times New Roman" pitchFamily="18" charset="0"/>
                <a:ea typeface="標楷體" pitchFamily="65" charset="-120"/>
              </a:rPr>
              <a:t/>
            </a:r>
            <a:br>
              <a:rPr lang="zh-TW" altLang="en-US" sz="1000">
                <a:solidFill>
                  <a:srgbClr val="A87104"/>
                </a:solidFill>
                <a:latin typeface="Times New Roman" pitchFamily="18" charset="0"/>
                <a:ea typeface="標楷體" pitchFamily="65" charset="-120"/>
              </a:rPr>
            </a:br>
            <a:r>
              <a:rPr lang="zh-TW" altLang="en-US" sz="1000">
                <a:solidFill>
                  <a:srgbClr val="A87104"/>
                </a:solidFill>
                <a:latin typeface="Times New Roman" pitchFamily="18" charset="0"/>
                <a:ea typeface="標楷體" pitchFamily="65" charset="-120"/>
              </a:rPr>
              <a:t>                         </a:t>
            </a:r>
            <a:r>
              <a:rPr lang="en-US" altLang="zh-TW" sz="2000" dirty="0">
                <a:solidFill>
                  <a:srgbClr val="A87104"/>
                </a:solidFill>
                <a:latin typeface="Times New Roman" pitchFamily="18" charset="0"/>
                <a:ea typeface="標楷體" pitchFamily="65" charset="-120"/>
              </a:rPr>
              <a:t>416</a:t>
            </a:r>
            <a:r>
              <a:rPr lang="zh-TW" altLang="en-US" sz="2000">
                <a:solidFill>
                  <a:srgbClr val="A87104"/>
                </a:solidFill>
                <a:latin typeface="Times New Roman" pitchFamily="18" charset="0"/>
                <a:ea typeface="標楷體" pitchFamily="65" charset="-120"/>
              </a:rPr>
              <a:t>間診</a:t>
            </a:r>
            <a:r>
              <a:rPr lang="zh-CN" altLang="en-US" sz="2000">
                <a:solidFill>
                  <a:srgbClr val="A87104"/>
                </a:solidFill>
                <a:latin typeface="Times New Roman" pitchFamily="18" charset="0"/>
                <a:ea typeface="標楷體" pitchFamily="65" charset="-120"/>
              </a:rPr>
              <a:t>所</a:t>
            </a:r>
            <a:r>
              <a:rPr lang="zh-TW" altLang="en-US" sz="2000">
                <a:solidFill>
                  <a:srgbClr val="A87104"/>
                </a:solidFill>
                <a:latin typeface="Times New Roman" pitchFamily="18" charset="0"/>
                <a:ea typeface="標楷體" pitchFamily="65" charset="-120"/>
              </a:rPr>
              <a:t/>
            </a:r>
            <a:br>
              <a:rPr lang="zh-TW" altLang="en-US" sz="2000">
                <a:solidFill>
                  <a:srgbClr val="A87104"/>
                </a:solidFill>
                <a:latin typeface="Times New Roman" pitchFamily="18" charset="0"/>
                <a:ea typeface="標楷體" pitchFamily="65" charset="-120"/>
              </a:rPr>
            </a:b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及</a:t>
            </a:r>
            <a:r>
              <a:rPr lang="zh-TW" altLang="en-US" sz="2000">
                <a:solidFill>
                  <a:srgbClr val="A87104"/>
                </a:solidFill>
                <a:latin typeface="Times New Roman" pitchFamily="18" charset="0"/>
                <a:ea typeface="標楷體" pitchFamily="65" charset="-120"/>
              </a:rPr>
              <a:t>綜</a:t>
            </a:r>
            <a:r>
              <a:rPr lang="zh-CN" altLang="en-US" sz="2000">
                <a:solidFill>
                  <a:srgbClr val="A87104"/>
                </a:solidFill>
                <a:latin typeface="Times New Roman" pitchFamily="18" charset="0"/>
                <a:ea typeface="標楷體" pitchFamily="65" charset="-120"/>
              </a:rPr>
              <a:t>合</a:t>
            </a:r>
            <a:r>
              <a:rPr lang="zh-TW" altLang="en-US" sz="2000">
                <a:solidFill>
                  <a:srgbClr val="A87104"/>
                </a:solidFill>
                <a:latin typeface="Times New Roman" pitchFamily="18" charset="0"/>
                <a:ea typeface="標楷體" pitchFamily="65" charset="-120"/>
              </a:rPr>
              <a:t>診</a:t>
            </a:r>
            <a:r>
              <a:rPr lang="zh-CN" altLang="en-US" sz="2000">
                <a:solidFill>
                  <a:srgbClr val="A87104"/>
                </a:solidFill>
                <a:latin typeface="Times New Roman" pitchFamily="18" charset="0"/>
                <a:ea typeface="標楷體" pitchFamily="65" charset="-120"/>
              </a:rPr>
              <a:t>所</a:t>
            </a:r>
            <a:endParaRPr lang="zh-TW" altLang="en-US" sz="2000">
              <a:solidFill>
                <a:srgbClr val="A87104"/>
              </a:solidFill>
              <a:latin typeface="Times New Roman" pitchFamily="18" charset="0"/>
              <a:ea typeface="標楷體" pitchFamily="65" charset="-120"/>
            </a:endParaRPr>
          </a:p>
          <a:p>
            <a:pPr eaLnBrk="1" hangingPunct="1">
              <a:spcBef>
                <a:spcPct val="50000"/>
              </a:spcBef>
            </a:pP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en-US" altLang="zh-TW" sz="2000" dirty="0">
                <a:solidFill>
                  <a:srgbClr val="A87104"/>
                </a:solidFill>
                <a:latin typeface="Times New Roman" pitchFamily="18" charset="0"/>
                <a:ea typeface="標楷體" pitchFamily="65" charset="-120"/>
              </a:rPr>
              <a:t>157</a:t>
            </a:r>
            <a:r>
              <a:rPr lang="zh-TW" altLang="en-US" sz="2000">
                <a:solidFill>
                  <a:srgbClr val="A87104"/>
                </a:solidFill>
                <a:latin typeface="Times New Roman" pitchFamily="18" charset="0"/>
                <a:ea typeface="標楷體" pitchFamily="65" charset="-120"/>
              </a:rPr>
              <a:t>間</a:t>
            </a:r>
            <a:r>
              <a:rPr lang="zh-CN" altLang="en-US" sz="2000">
                <a:solidFill>
                  <a:srgbClr val="A87104"/>
                </a:solidFill>
                <a:latin typeface="Times New Roman" pitchFamily="18" charset="0"/>
                <a:ea typeface="標楷體" pitchFamily="65" charset="-120"/>
              </a:rPr>
              <a:t>中</a:t>
            </a:r>
            <a:r>
              <a:rPr lang="zh-TW" altLang="en-US" sz="2000">
                <a:solidFill>
                  <a:srgbClr val="A87104"/>
                </a:solidFill>
                <a:latin typeface="Times New Roman" pitchFamily="18" charset="0"/>
                <a:ea typeface="標楷體" pitchFamily="65" charset="-120"/>
              </a:rPr>
              <a:t>醫診</a:t>
            </a:r>
            <a:r>
              <a:rPr lang="zh-CN" altLang="en-US" sz="2000">
                <a:solidFill>
                  <a:srgbClr val="A87104"/>
                </a:solidFill>
                <a:latin typeface="Times New Roman" pitchFamily="18" charset="0"/>
                <a:ea typeface="標楷體" pitchFamily="65" charset="-120"/>
              </a:rPr>
              <a:t>所</a:t>
            </a:r>
          </a:p>
          <a:p>
            <a:pPr eaLnBrk="1" hangingPunct="1">
              <a:spcBef>
                <a:spcPct val="50000"/>
              </a:spcBef>
            </a:pP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zh-CN" altLang="en-US" sz="2000">
                <a:solidFill>
                  <a:srgbClr val="A87104"/>
                </a:solidFill>
                <a:latin typeface="Times New Roman" pitchFamily="18" charset="0"/>
                <a:ea typeface="標楷體" pitchFamily="65" charset="-120"/>
              </a:rPr>
              <a:t> </a:t>
            </a:r>
            <a:r>
              <a:rPr lang="zh-CN" altLang="zh-TW" sz="2000">
                <a:solidFill>
                  <a:srgbClr val="A87104"/>
                </a:solidFill>
                <a:latin typeface="Times New Roman" pitchFamily="18" charset="0"/>
                <a:ea typeface="標楷體" pitchFamily="65" charset="-120"/>
              </a:rPr>
              <a:t> </a:t>
            </a:r>
            <a:r>
              <a:rPr lang="en-US" altLang="zh-CN" sz="2000" dirty="0">
                <a:solidFill>
                  <a:srgbClr val="A87104"/>
                </a:solidFill>
                <a:latin typeface="Times New Roman" pitchFamily="18" charset="0"/>
                <a:ea typeface="標楷體" pitchFamily="65" charset="-120"/>
              </a:rPr>
              <a:t>78</a:t>
            </a:r>
            <a:r>
              <a:rPr lang="zh-TW" altLang="en-US" sz="2000">
                <a:solidFill>
                  <a:srgbClr val="A87104"/>
                </a:solidFill>
                <a:latin typeface="Times New Roman" pitchFamily="18" charset="0"/>
                <a:ea typeface="標楷體" pitchFamily="65" charset="-120"/>
              </a:rPr>
              <a:t>間</a:t>
            </a:r>
            <a:r>
              <a:rPr lang="zh-CN" altLang="en-US" sz="2000">
                <a:solidFill>
                  <a:srgbClr val="A87104"/>
                </a:solidFill>
                <a:latin typeface="Times New Roman" pitchFamily="18" charset="0"/>
                <a:ea typeface="標楷體" pitchFamily="65" charset="-120"/>
              </a:rPr>
              <a:t>牙</a:t>
            </a:r>
            <a:r>
              <a:rPr lang="zh-TW" altLang="en-US" sz="2000">
                <a:solidFill>
                  <a:srgbClr val="A87104"/>
                </a:solidFill>
                <a:latin typeface="Times New Roman" pitchFamily="18" charset="0"/>
                <a:ea typeface="標楷體" pitchFamily="65" charset="-120"/>
              </a:rPr>
              <a:t>醫診</a:t>
            </a:r>
            <a:r>
              <a:rPr lang="zh-CN" altLang="en-US" sz="2000">
                <a:solidFill>
                  <a:srgbClr val="A87104"/>
                </a:solidFill>
                <a:latin typeface="Times New Roman" pitchFamily="18" charset="0"/>
                <a:ea typeface="標楷體" pitchFamily="65" charset="-120"/>
              </a:rPr>
              <a:t>所</a:t>
            </a:r>
            <a:endParaRPr lang="zh-TW" altLang="en-US" sz="2000">
              <a:solidFill>
                <a:srgbClr val="A87104"/>
              </a:solidFill>
              <a:latin typeface="Times New Roman" pitchFamily="18" charset="0"/>
              <a:ea typeface="標楷體" pitchFamily="65" charset="-120"/>
            </a:endParaRPr>
          </a:p>
        </p:txBody>
      </p:sp>
      <p:sp>
        <p:nvSpPr>
          <p:cNvPr id="17413" name="Text Box 9"/>
          <p:cNvSpPr txBox="1">
            <a:spLocks noChangeArrowheads="1"/>
          </p:cNvSpPr>
          <p:nvPr/>
        </p:nvSpPr>
        <p:spPr bwMode="auto">
          <a:xfrm>
            <a:off x="539750" y="1844675"/>
            <a:ext cx="2519363" cy="4894263"/>
          </a:xfrm>
          <a:prstGeom prst="rect">
            <a:avLst/>
          </a:prstGeom>
          <a:noFill/>
          <a:ln w="9525">
            <a:solidFill>
              <a:srgbClr val="00339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lang="zh-CN" altLang="en-US" sz="2400">
                <a:solidFill>
                  <a:srgbClr val="0000FF"/>
                </a:solidFill>
                <a:latin typeface="Times New Roman" pitchFamily="18" charset="0"/>
                <a:ea typeface="標楷體" pitchFamily="65" charset="-120"/>
              </a:rPr>
              <a:t>公共</a:t>
            </a:r>
            <a:r>
              <a:rPr lang="zh-TW" altLang="en-US" sz="2400">
                <a:solidFill>
                  <a:srgbClr val="0000FF"/>
                </a:solidFill>
                <a:latin typeface="Times New Roman" pitchFamily="18" charset="0"/>
                <a:ea typeface="標楷體" pitchFamily="65" charset="-120"/>
              </a:rPr>
              <a:t>醫療</a:t>
            </a:r>
            <a:r>
              <a:rPr lang="zh-CN" altLang="en-US" sz="2400">
                <a:solidFill>
                  <a:srgbClr val="0000FF"/>
                </a:solidFill>
                <a:latin typeface="Times New Roman" pitchFamily="18" charset="0"/>
                <a:ea typeface="標楷體" pitchFamily="65" charset="-120"/>
              </a:rPr>
              <a:t>系统</a:t>
            </a:r>
            <a:r>
              <a:rPr lang="zh-TW" altLang="en-US" sz="2400">
                <a:solidFill>
                  <a:srgbClr val="003399"/>
                </a:solidFill>
                <a:latin typeface="Times New Roman" pitchFamily="18" charset="0"/>
                <a:ea typeface="標楷體" pitchFamily="65" charset="-120"/>
              </a:rPr>
              <a:t> </a:t>
            </a:r>
          </a:p>
          <a:p>
            <a:pPr eaLnBrk="1" hangingPunct="1">
              <a:spcBef>
                <a:spcPct val="50000"/>
              </a:spcBef>
            </a:pPr>
            <a:endParaRPr lang="zh-TW" altLang="en-US" sz="2400">
              <a:solidFill>
                <a:srgbClr val="003399"/>
              </a:solidFill>
              <a:latin typeface="Times New Roman" pitchFamily="18" charset="0"/>
              <a:ea typeface="標楷體" pitchFamily="65" charset="-120"/>
            </a:endParaRPr>
          </a:p>
          <a:p>
            <a:pPr eaLnBrk="1" hangingPunct="1">
              <a:spcBef>
                <a:spcPct val="50000"/>
              </a:spcBef>
            </a:pPr>
            <a:endParaRPr lang="zh-TW" altLang="en-US" sz="2400">
              <a:solidFill>
                <a:srgbClr val="003399"/>
              </a:solidFill>
              <a:latin typeface="Times New Roman" pitchFamily="18" charset="0"/>
              <a:ea typeface="標楷體" pitchFamily="65" charset="-120"/>
            </a:endParaRPr>
          </a:p>
          <a:p>
            <a:pPr eaLnBrk="1" hangingPunct="1">
              <a:spcBef>
                <a:spcPct val="50000"/>
              </a:spcBef>
            </a:pPr>
            <a:endParaRPr lang="zh-TW" altLang="en-US" sz="2400">
              <a:solidFill>
                <a:srgbClr val="003399"/>
              </a:solidFill>
              <a:latin typeface="Times New Roman" pitchFamily="18" charset="0"/>
              <a:ea typeface="標楷體" pitchFamily="65" charset="-120"/>
            </a:endParaRPr>
          </a:p>
          <a:p>
            <a:pPr eaLnBrk="1" hangingPunct="1">
              <a:spcBef>
                <a:spcPct val="50000"/>
              </a:spcBef>
            </a:pPr>
            <a:endParaRPr lang="zh-TW" altLang="en-US" sz="2400">
              <a:solidFill>
                <a:srgbClr val="003399"/>
              </a:solidFill>
              <a:latin typeface="Times New Roman" pitchFamily="18" charset="0"/>
              <a:ea typeface="標楷體" pitchFamily="65" charset="-120"/>
            </a:endParaRPr>
          </a:p>
          <a:p>
            <a:pPr eaLnBrk="1" hangingPunct="1">
              <a:spcBef>
                <a:spcPct val="50000"/>
              </a:spcBef>
            </a:pPr>
            <a:r>
              <a:rPr lang="zh-TW" altLang="en-US" sz="2400">
                <a:solidFill>
                  <a:srgbClr val="003399"/>
                </a:solidFill>
                <a:latin typeface="Times New Roman" pitchFamily="18" charset="0"/>
                <a:ea typeface="標楷體" pitchFamily="65" charset="-120"/>
              </a:rPr>
              <a:t>  </a:t>
            </a:r>
            <a:r>
              <a:rPr lang="zh-CN" altLang="en-US" sz="2400">
                <a:solidFill>
                  <a:srgbClr val="0000FF"/>
                </a:solidFill>
                <a:latin typeface="Times New Roman" pitchFamily="18" charset="0"/>
                <a:ea typeface="標楷體" pitchFamily="65" charset="-120"/>
              </a:rPr>
              <a:t>1 </a:t>
            </a:r>
            <a:r>
              <a:rPr lang="zh-TW" altLang="en-US" sz="2400">
                <a:solidFill>
                  <a:srgbClr val="0000FF"/>
                </a:solidFill>
                <a:latin typeface="Times New Roman" pitchFamily="18" charset="0"/>
                <a:ea typeface="標楷體" pitchFamily="65" charset="-120"/>
              </a:rPr>
              <a:t>間醫</a:t>
            </a:r>
            <a:r>
              <a:rPr lang="zh-CN" altLang="en-US" sz="2400">
                <a:solidFill>
                  <a:srgbClr val="0000FF"/>
                </a:solidFill>
                <a:latin typeface="Times New Roman" pitchFamily="18" charset="0"/>
                <a:ea typeface="標楷體" pitchFamily="65" charset="-120"/>
              </a:rPr>
              <a:t>院</a:t>
            </a:r>
          </a:p>
          <a:p>
            <a:pPr eaLnBrk="1" hangingPunct="1">
              <a:spcBef>
                <a:spcPct val="50000"/>
              </a:spcBef>
            </a:pPr>
            <a:r>
              <a:rPr lang="zh-CN" altLang="en-US" sz="2400">
                <a:solidFill>
                  <a:srgbClr val="0000FF"/>
                </a:solidFill>
                <a:latin typeface="Times New Roman" pitchFamily="18" charset="0"/>
                <a:ea typeface="標楷體" pitchFamily="65" charset="-120"/>
              </a:rPr>
              <a:t>  </a:t>
            </a:r>
            <a:r>
              <a:rPr lang="en-US" altLang="zh-CN" sz="2400" dirty="0">
                <a:solidFill>
                  <a:srgbClr val="0000FF"/>
                </a:solidFill>
                <a:latin typeface="Times New Roman" pitchFamily="18" charset="0"/>
                <a:ea typeface="標楷體" pitchFamily="65" charset="-120"/>
              </a:rPr>
              <a:t>6 </a:t>
            </a:r>
            <a:r>
              <a:rPr lang="zh-TW" altLang="en-US" sz="2400">
                <a:solidFill>
                  <a:srgbClr val="0000FF"/>
                </a:solidFill>
                <a:latin typeface="Times New Roman" pitchFamily="18" charset="0"/>
                <a:ea typeface="標楷體" pitchFamily="65" charset="-120"/>
              </a:rPr>
              <a:t>間衛</a:t>
            </a:r>
            <a:r>
              <a:rPr lang="zh-CN" altLang="en-US" sz="2400">
                <a:solidFill>
                  <a:srgbClr val="0000FF"/>
                </a:solidFill>
                <a:latin typeface="Times New Roman" pitchFamily="18" charset="0"/>
                <a:ea typeface="標楷體" pitchFamily="65" charset="-120"/>
              </a:rPr>
              <a:t>生中心</a:t>
            </a:r>
            <a:endParaRPr lang="zh-CN" altLang="zh-TW" sz="2400">
              <a:solidFill>
                <a:srgbClr val="0000FF"/>
              </a:solidFill>
              <a:latin typeface="Times New Roman" pitchFamily="18" charset="0"/>
              <a:ea typeface="標楷體" pitchFamily="65" charset="-120"/>
            </a:endParaRPr>
          </a:p>
          <a:p>
            <a:pPr eaLnBrk="1" hangingPunct="1">
              <a:spcBef>
                <a:spcPct val="50000"/>
              </a:spcBef>
            </a:pPr>
            <a:r>
              <a:rPr lang="zh-TW" altLang="en-US" sz="2400">
                <a:solidFill>
                  <a:srgbClr val="0000FF"/>
                </a:solidFill>
                <a:latin typeface="Times New Roman" pitchFamily="18" charset="0"/>
                <a:ea typeface="標楷體" pitchFamily="65" charset="-120"/>
              </a:rPr>
              <a:t>  </a:t>
            </a:r>
            <a:r>
              <a:rPr lang="en-US" altLang="zh-TW" sz="2400" dirty="0">
                <a:solidFill>
                  <a:srgbClr val="0000FF"/>
                </a:solidFill>
                <a:latin typeface="Times New Roman" pitchFamily="18" charset="0"/>
                <a:ea typeface="標楷體" pitchFamily="65" charset="-120"/>
              </a:rPr>
              <a:t>2 </a:t>
            </a:r>
            <a:r>
              <a:rPr lang="zh-TW" altLang="en-US" sz="2400">
                <a:solidFill>
                  <a:srgbClr val="0000FF"/>
                </a:solidFill>
                <a:latin typeface="Times New Roman" pitchFamily="18" charset="0"/>
                <a:ea typeface="標楷體" pitchFamily="65" charset="-120"/>
              </a:rPr>
              <a:t>間衛</a:t>
            </a:r>
            <a:r>
              <a:rPr lang="zh-CN" altLang="en-US" sz="2400">
                <a:solidFill>
                  <a:srgbClr val="0000FF"/>
                </a:solidFill>
                <a:latin typeface="Times New Roman" pitchFamily="18" charset="0"/>
                <a:ea typeface="標楷體" pitchFamily="65" charset="-120"/>
              </a:rPr>
              <a:t>生站</a:t>
            </a:r>
            <a:endParaRPr lang="en-US" altLang="zh-CN" sz="2400" dirty="0">
              <a:solidFill>
                <a:srgbClr val="0000FF"/>
              </a:solidFill>
              <a:latin typeface="Times New Roman" pitchFamily="18" charset="0"/>
              <a:ea typeface="標楷體" pitchFamily="65" charset="-120"/>
            </a:endParaRPr>
          </a:p>
          <a:p>
            <a:pPr eaLnBrk="1" hangingPunct="1">
              <a:spcBef>
                <a:spcPct val="50000"/>
              </a:spcBef>
            </a:pPr>
            <a:r>
              <a:rPr lang="zh-TW" altLang="en-US" sz="2400">
                <a:latin typeface="Times New Roman" pitchFamily="18" charset="0"/>
                <a:ea typeface="標楷體" pitchFamily="65" charset="-120"/>
              </a:rPr>
              <a:t>  </a:t>
            </a:r>
            <a:r>
              <a:rPr lang="en-US" altLang="zh-TW" sz="2400" dirty="0">
                <a:solidFill>
                  <a:srgbClr val="0000FF"/>
                </a:solidFill>
                <a:latin typeface="Times New Roman" pitchFamily="18" charset="0"/>
                <a:ea typeface="標楷體" pitchFamily="65" charset="-120"/>
              </a:rPr>
              <a:t>1</a:t>
            </a:r>
            <a:r>
              <a:rPr lang="zh-TW" altLang="en-US" sz="2400">
                <a:solidFill>
                  <a:srgbClr val="0000FF"/>
                </a:solidFill>
                <a:latin typeface="Times New Roman" pitchFamily="18" charset="0"/>
                <a:ea typeface="標楷體" pitchFamily="65" charset="-120"/>
              </a:rPr>
              <a:t> 間急診站</a:t>
            </a:r>
            <a:endParaRPr lang="zh-CN" altLang="en-US" sz="2400">
              <a:latin typeface="Times New Roman" pitchFamily="18" charset="0"/>
              <a:ea typeface="標楷體" pitchFamily="65" charset="-120"/>
            </a:endParaRPr>
          </a:p>
        </p:txBody>
      </p:sp>
      <p:sp>
        <p:nvSpPr>
          <p:cNvPr id="17414" name="Line 10"/>
          <p:cNvSpPr>
            <a:spLocks noChangeShapeType="1"/>
          </p:cNvSpPr>
          <p:nvPr/>
        </p:nvSpPr>
        <p:spPr bwMode="auto">
          <a:xfrm flipV="1">
            <a:off x="2195513" y="2636838"/>
            <a:ext cx="1905000" cy="12192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sp>
        <p:nvSpPr>
          <p:cNvPr id="17415" name="Line 11"/>
          <p:cNvSpPr>
            <a:spLocks noChangeShapeType="1"/>
          </p:cNvSpPr>
          <p:nvPr/>
        </p:nvSpPr>
        <p:spPr bwMode="auto">
          <a:xfrm flipH="1" flipV="1">
            <a:off x="3995738" y="2420938"/>
            <a:ext cx="3313112" cy="2159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zh-TW" altLang="en-US"/>
          </a:p>
        </p:txBody>
      </p:sp>
      <p:pic>
        <p:nvPicPr>
          <p:cNvPr id="17416" name="Picture 4" descr="kiangwu"/>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05613" y="2060575"/>
            <a:ext cx="1752600" cy="131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Picture 5" descr="CHCSJ"/>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288" y="2924175"/>
            <a:ext cx="1831975" cy="148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8" name="Picture 17" descr="280px-F635036449e7bfb54ba397e1ff1d3f1aa6b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11863" y="3213100"/>
            <a:ext cx="1549400"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Line 18"/>
          <p:cNvSpPr>
            <a:spLocks noChangeShapeType="1"/>
          </p:cNvSpPr>
          <p:nvPr/>
        </p:nvSpPr>
        <p:spPr bwMode="auto">
          <a:xfrm flipV="1">
            <a:off x="5003800" y="3933825"/>
            <a:ext cx="1154113" cy="431800"/>
          </a:xfrm>
          <a:prstGeom prst="line">
            <a:avLst/>
          </a:prstGeom>
          <a:noFill/>
          <a:ln w="12700" cap="sq">
            <a:solidFill>
              <a:schemeClr val="accent2"/>
            </a:solidFill>
            <a:round/>
            <a:headEnd type="none" w="sm" len="sm"/>
            <a:tailEnd type="none" w="sm" len="sm"/>
          </a:ln>
          <a:extLst>
            <a:ext uri="{909E8E84-426E-40DD-AFC4-6F175D3DCCD1}">
              <a14:hiddenFill xmlns:a14="http://schemas.microsoft.com/office/drawing/2010/main" xmlns="">
                <a:noFill/>
              </a14:hiddenFill>
            </a:ext>
          </a:extLst>
        </p:spPr>
        <p:txBody>
          <a:bodyPr wrap="none"/>
          <a:lstStyle/>
          <a:p>
            <a:endParaRPr lang="zh-TW" altLang="en-US"/>
          </a:p>
        </p:txBody>
      </p:sp>
      <p:sp>
        <p:nvSpPr>
          <p:cNvPr id="17420" name="Rectangle 20"/>
          <p:cNvSpPr>
            <a:spLocks noChangeArrowheads="1"/>
          </p:cNvSpPr>
          <p:nvPr/>
        </p:nvSpPr>
        <p:spPr bwMode="auto">
          <a:xfrm>
            <a:off x="3727450" y="21986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r>
              <a:rPr lang="zh-TW" altLang="en-US">
                <a:solidFill>
                  <a:srgbClr val="0000FF"/>
                </a:solidFill>
              </a:rPr>
              <a:t>。</a:t>
            </a:r>
          </a:p>
        </p:txBody>
      </p:sp>
      <p:sp>
        <p:nvSpPr>
          <p:cNvPr id="17421" name="Rectangle 21"/>
          <p:cNvSpPr>
            <a:spLocks noChangeArrowheads="1"/>
          </p:cNvSpPr>
          <p:nvPr/>
        </p:nvSpPr>
        <p:spPr bwMode="auto">
          <a:xfrm>
            <a:off x="3924300" y="2414588"/>
            <a:ext cx="412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r>
              <a:rPr lang="zh-TW" altLang="en-US">
                <a:solidFill>
                  <a:srgbClr val="0000FF"/>
                </a:solidFill>
              </a:rPr>
              <a:t>。</a:t>
            </a:r>
          </a:p>
        </p:txBody>
      </p:sp>
      <p:sp>
        <p:nvSpPr>
          <p:cNvPr id="17422" name="Rectangle 22"/>
          <p:cNvSpPr>
            <a:spLocks noChangeArrowheads="1"/>
          </p:cNvSpPr>
          <p:nvPr/>
        </p:nvSpPr>
        <p:spPr bwMode="auto">
          <a:xfrm>
            <a:off x="4787900" y="4149725"/>
            <a:ext cx="41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r>
              <a:rPr lang="zh-TW" altLang="en-US">
                <a:solidFill>
                  <a:srgbClr val="0000FF"/>
                </a:solidFill>
              </a:rPr>
              <a:t>。</a:t>
            </a:r>
          </a:p>
        </p:txBody>
      </p:sp>
      <p:sp>
        <p:nvSpPr>
          <p:cNvPr id="17423" name="Text Box 25"/>
          <p:cNvSpPr txBox="1">
            <a:spLocks noChangeArrowheads="1"/>
          </p:cNvSpPr>
          <p:nvPr/>
        </p:nvSpPr>
        <p:spPr bwMode="auto">
          <a:xfrm>
            <a:off x="5903913" y="6529388"/>
            <a:ext cx="3708400"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90000"/>
              </a:lnSpc>
              <a:spcBef>
                <a:spcPct val="20000"/>
              </a:spcBef>
              <a:buClr>
                <a:schemeClr val="folHlink"/>
              </a:buClr>
              <a:buSzPct val="90000"/>
              <a:buFont typeface="Wingdings" pitchFamily="2" charset="2"/>
              <a:buNone/>
            </a:pPr>
            <a:r>
              <a:rPr lang="zh-TW" altLang="en-US" sz="1400">
                <a:latin typeface="Times New Roman" pitchFamily="18" charset="0"/>
                <a:ea typeface="標楷體" pitchFamily="65" charset="-120"/>
              </a:rPr>
              <a:t>資料來源：</a:t>
            </a:r>
            <a:r>
              <a:rPr lang="zh-CN" altLang="en-US" sz="1400">
                <a:latin typeface="Times New Roman" pitchFamily="18" charset="0"/>
                <a:ea typeface="標楷體" pitchFamily="65" charset="-120"/>
              </a:rPr>
              <a:t>澳</a:t>
            </a:r>
            <a:r>
              <a:rPr lang="zh-TW" altLang="en-US" sz="1400">
                <a:latin typeface="Times New Roman" pitchFamily="18" charset="0"/>
                <a:ea typeface="標楷體" pitchFamily="65" charset="-120"/>
              </a:rPr>
              <a:t>門</a:t>
            </a:r>
            <a:r>
              <a:rPr lang="zh-CN" altLang="en-US" sz="1400">
                <a:latin typeface="Times New Roman" pitchFamily="18" charset="0"/>
                <a:ea typeface="標楷體" pitchFamily="65" charset="-120"/>
              </a:rPr>
              <a:t>特别行政</a:t>
            </a:r>
            <a:r>
              <a:rPr lang="zh-TW" altLang="en-US" sz="1400">
                <a:latin typeface="Times New Roman" pitchFamily="18" charset="0"/>
                <a:ea typeface="標楷體" pitchFamily="65" charset="-120"/>
              </a:rPr>
              <a:t>區政府衛生局</a:t>
            </a:r>
            <a:endParaRPr lang="zh-TW" altLang="en-US" sz="1400">
              <a:latin typeface="新細明體" pitchFamily="18" charset="-120"/>
            </a:endParaRPr>
          </a:p>
        </p:txBody>
      </p:sp>
      <p:sp>
        <p:nvSpPr>
          <p:cNvPr id="17424" name="Rectangle 26"/>
          <p:cNvSpPr>
            <a:spLocks noChangeArrowheads="1"/>
          </p:cNvSpPr>
          <p:nvPr/>
        </p:nvSpPr>
        <p:spPr bwMode="auto">
          <a:xfrm>
            <a:off x="395288" y="188913"/>
            <a:ext cx="8424862"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zh-CN" altLang="en-US" sz="4400" b="1">
                <a:solidFill>
                  <a:srgbClr val="008000"/>
                </a:solidFill>
                <a:latin typeface="Times New Roman" pitchFamily="18" charset="0"/>
                <a:ea typeface="標楷體" pitchFamily="65" charset="-120"/>
              </a:rPr>
              <a:t>澳</a:t>
            </a:r>
            <a:r>
              <a:rPr lang="zh-TW" altLang="en-US" sz="4400" b="1">
                <a:solidFill>
                  <a:srgbClr val="008000"/>
                </a:solidFill>
                <a:latin typeface="Times New Roman" pitchFamily="18" charset="0"/>
                <a:ea typeface="標楷體" pitchFamily="65" charset="-120"/>
              </a:rPr>
              <a:t>門醫療</a:t>
            </a:r>
            <a:r>
              <a:rPr lang="zh-CN" altLang="en-US" sz="4400" b="1">
                <a:solidFill>
                  <a:srgbClr val="008000"/>
                </a:solidFill>
                <a:latin typeface="Times New Roman" pitchFamily="18" charset="0"/>
                <a:ea typeface="標楷體" pitchFamily="65" charset="-120"/>
              </a:rPr>
              <a:t>系</a:t>
            </a:r>
            <a:r>
              <a:rPr lang="zh-TW" altLang="en-US" sz="4400" b="1">
                <a:solidFill>
                  <a:srgbClr val="008000"/>
                </a:solidFill>
                <a:latin typeface="Times New Roman" pitchFamily="18" charset="0"/>
                <a:ea typeface="標楷體" pitchFamily="65" charset="-120"/>
              </a:rPr>
              <a:t>統</a:t>
            </a:r>
            <a:r>
              <a:rPr lang="zh-TW" altLang="en-US" sz="4400" b="1">
                <a:solidFill>
                  <a:srgbClr val="008000"/>
                </a:solidFill>
                <a:latin typeface="Times New Roman" pitchFamily="18" charset="0"/>
              </a:rPr>
              <a:t> </a:t>
            </a:r>
          </a:p>
        </p:txBody>
      </p:sp>
    </p:spTree>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9775</TotalTime>
  <Words>1359</Words>
  <Application>Microsoft Office PowerPoint</Application>
  <PresentationFormat>如螢幕大小 (4:3)</PresentationFormat>
  <Paragraphs>154</Paragraphs>
  <Slides>18</Slides>
  <Notes>2</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18</vt:i4>
      </vt:variant>
    </vt:vector>
  </HeadingPairs>
  <TitlesOfParts>
    <vt:vector size="21" baseType="lpstr">
      <vt:lpstr>Layers</vt:lpstr>
      <vt:lpstr>原創</vt:lpstr>
      <vt:lpstr>點陣圖影像</vt:lpstr>
      <vt:lpstr>投影片 1</vt:lpstr>
      <vt:lpstr>精神衛生委員會</vt:lpstr>
      <vt:lpstr>精神衛生委員會的職能(1)</vt:lpstr>
      <vt:lpstr>精神衛生委員會的職能(2)</vt:lpstr>
      <vt:lpstr>主要工作</vt:lpstr>
      <vt:lpstr>主要工作</vt:lpstr>
      <vt:lpstr>主要工作</vt:lpstr>
      <vt:lpstr>主要工作</vt:lpstr>
      <vt:lpstr>投影片 9</vt:lpstr>
      <vt:lpstr>現時本澳精神健康服務提供模式</vt:lpstr>
      <vt:lpstr>投影片 11</vt:lpstr>
      <vt:lpstr>澳門精神衛生服務現況</vt:lpstr>
      <vt:lpstr>就澳門精神衛生政策提出建議(1)</vt:lpstr>
      <vt:lpstr>就澳門精神衛生政策提出建議(2)</vt:lpstr>
      <vt:lpstr>就澳門精神衛生政策提出建議(3)</vt:lpstr>
      <vt:lpstr>就澳門精神衛生政策提出建議(4)</vt:lpstr>
      <vt:lpstr>矩陣模型The Matrix Model</vt:lpstr>
      <vt:lpstr>精神衛生委員會對澳門精神衛生現況的初步概略評估</vt:lpstr>
    </vt:vector>
  </TitlesOfParts>
  <Company>SSM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Department of Macao</dc:title>
  <dc:creator>Nathan Fong</dc:creator>
  <cp:lastModifiedBy>Lenovo User</cp:lastModifiedBy>
  <cp:revision>769</cp:revision>
  <dcterms:created xsi:type="dcterms:W3CDTF">2003-07-03T07:00:43Z</dcterms:created>
  <dcterms:modified xsi:type="dcterms:W3CDTF">2014-01-06T03:09:06Z</dcterms:modified>
</cp:coreProperties>
</file>